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5"/>
  </p:notesMasterIdLst>
  <p:sldIdLst>
    <p:sldId id="263" r:id="rId5"/>
    <p:sldId id="271" r:id="rId6"/>
    <p:sldId id="295" r:id="rId7"/>
    <p:sldId id="280" r:id="rId8"/>
    <p:sldId id="276" r:id="rId9"/>
    <p:sldId id="282" r:id="rId10"/>
    <p:sldId id="281" r:id="rId11"/>
    <p:sldId id="283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306" r:id="rId21"/>
    <p:sldId id="308" r:id="rId22"/>
    <p:sldId id="309" r:id="rId23"/>
    <p:sldId id="316" r:id="rId24"/>
    <p:sldId id="328" r:id="rId25"/>
    <p:sldId id="317" r:id="rId26"/>
    <p:sldId id="296" r:id="rId27"/>
    <p:sldId id="297" r:id="rId28"/>
    <p:sldId id="298" r:id="rId29"/>
    <p:sldId id="299" r:id="rId30"/>
    <p:sldId id="294" r:id="rId31"/>
    <p:sldId id="314" r:id="rId32"/>
    <p:sldId id="319" r:id="rId33"/>
    <p:sldId id="300" r:id="rId34"/>
    <p:sldId id="315" r:id="rId35"/>
    <p:sldId id="320" r:id="rId36"/>
    <p:sldId id="327" r:id="rId37"/>
    <p:sldId id="321" r:id="rId38"/>
    <p:sldId id="329" r:id="rId39"/>
    <p:sldId id="330" r:id="rId40"/>
    <p:sldId id="322" r:id="rId41"/>
    <p:sldId id="323" r:id="rId42"/>
    <p:sldId id="324" r:id="rId43"/>
    <p:sldId id="302" r:id="rId44"/>
    <p:sldId id="303" r:id="rId45"/>
    <p:sldId id="331" r:id="rId46"/>
    <p:sldId id="304" r:id="rId47"/>
    <p:sldId id="325" r:id="rId48"/>
    <p:sldId id="301" r:id="rId49"/>
    <p:sldId id="305" r:id="rId50"/>
    <p:sldId id="332" r:id="rId51"/>
    <p:sldId id="274" r:id="rId52"/>
    <p:sldId id="333" r:id="rId53"/>
    <p:sldId id="259" r:id="rId54"/>
    <p:sldId id="275" r:id="rId55"/>
    <p:sldId id="272" r:id="rId56"/>
    <p:sldId id="334" r:id="rId57"/>
    <p:sldId id="277" r:id="rId58"/>
    <p:sldId id="355" r:id="rId59"/>
    <p:sldId id="356" r:id="rId60"/>
    <p:sldId id="357" r:id="rId61"/>
    <p:sldId id="278" r:id="rId62"/>
    <p:sldId id="279" r:id="rId63"/>
    <p:sldId id="358" r:id="rId64"/>
    <p:sldId id="359" r:id="rId65"/>
    <p:sldId id="360" r:id="rId66"/>
    <p:sldId id="361" r:id="rId67"/>
    <p:sldId id="284" r:id="rId68"/>
    <p:sldId id="285" r:id="rId69"/>
    <p:sldId id="362" r:id="rId70"/>
    <p:sldId id="363" r:id="rId71"/>
    <p:sldId id="364" r:id="rId72"/>
    <p:sldId id="347" r:id="rId73"/>
    <p:sldId id="365" r:id="rId74"/>
    <p:sldId id="366" r:id="rId75"/>
    <p:sldId id="367" r:id="rId76"/>
    <p:sldId id="368" r:id="rId77"/>
    <p:sldId id="351" r:id="rId78"/>
    <p:sldId id="369" r:id="rId79"/>
    <p:sldId id="370" r:id="rId80"/>
    <p:sldId id="371" r:id="rId81"/>
    <p:sldId id="372" r:id="rId82"/>
    <p:sldId id="373" r:id="rId83"/>
    <p:sldId id="374" r:id="rId84"/>
    <p:sldId id="339" r:id="rId85"/>
    <p:sldId id="375" r:id="rId86"/>
    <p:sldId id="336" r:id="rId87"/>
    <p:sldId id="337" r:id="rId88"/>
    <p:sldId id="338" r:id="rId89"/>
    <p:sldId id="376" r:id="rId90"/>
    <p:sldId id="377" r:id="rId91"/>
    <p:sldId id="341" r:id="rId92"/>
    <p:sldId id="342" r:id="rId93"/>
    <p:sldId id="343" r:id="rId94"/>
    <p:sldId id="344" r:id="rId95"/>
    <p:sldId id="345" r:id="rId96"/>
    <p:sldId id="378" r:id="rId97"/>
    <p:sldId id="379" r:id="rId98"/>
    <p:sldId id="380" r:id="rId99"/>
    <p:sldId id="353" r:id="rId100"/>
    <p:sldId id="354" r:id="rId101"/>
    <p:sldId id="352" r:id="rId102"/>
    <p:sldId id="381" r:id="rId103"/>
    <p:sldId id="382" r:id="rId104"/>
    <p:sldId id="346" r:id="rId105"/>
    <p:sldId id="349" r:id="rId106"/>
    <p:sldId id="383" r:id="rId107"/>
    <p:sldId id="310" r:id="rId108"/>
    <p:sldId id="384" r:id="rId109"/>
    <p:sldId id="311" r:id="rId110"/>
    <p:sldId id="318" r:id="rId111"/>
    <p:sldId id="385" r:id="rId112"/>
    <p:sldId id="312" r:id="rId113"/>
    <p:sldId id="313" r:id="rId1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DF4"/>
    <a:srgbClr val="0B2739"/>
    <a:srgbClr val="2B9AFF"/>
    <a:srgbClr val="FFFFFF"/>
    <a:srgbClr val="2A34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B212E-5C45-52D2-1B85-98F11C07B0F7}" v="751" dt="2024-09-03T21:25:55.621"/>
    <p1510:client id="{4F5808BE-49AA-40B2-9F18-E1EB01C92366}" v="1366" dt="2024-09-04T15:18:15.248"/>
    <p1510:client id="{B7CC73A7-34D2-16DF-F51E-BAB56396E058}" v="63" dt="2024-09-04T20:42:47.385"/>
    <p1510:client id="{BD60EA6A-6665-ED99-BF05-EB5623AC529E}" v="716" dt="2024-09-04T20:32:26.792"/>
    <p1510:client id="{E07989A8-1957-42B1-85ED-FD12939AEE3E}" v="2027" dt="2024-09-04T19:09:41.751"/>
    <p1510:client id="{E9515BA6-F5A5-9075-387B-2EB9C7AB41EB}" v="8" dt="2024-09-04T20:48:38.875"/>
    <p1510:client id="{EE378269-8479-B90A-16E2-F427B3D6B135}" v="1" dt="2024-09-03T21:47:42.7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ableStyles" Target="tableStyle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5/10/relationships/revisionInfo" Target="revisionInfo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gutierrezo@optecom.com.co" userId="S::sgutierrezo_optecom.com.co#ext#@telefonicacorp.onmicrosoft.com::b60bf2bc-ab58-497d-9119-496c73b768b7" providerId="AD" clId="Web-{15FB212E-5C45-52D2-1B85-98F11C07B0F7}"/>
    <pc:docChg chg="addSld delSld modSld sldOrd">
      <pc:chgData name="sgutierrezo@optecom.com.co" userId="S::sgutierrezo_optecom.com.co#ext#@telefonicacorp.onmicrosoft.com::b60bf2bc-ab58-497d-9119-496c73b768b7" providerId="AD" clId="Web-{15FB212E-5C45-52D2-1B85-98F11C07B0F7}" dt="2024-09-03T21:25:55.621" v="691"/>
      <pc:docMkLst>
        <pc:docMk/>
      </pc:docMkLst>
      <pc:sldChg chg="addSp delSp modSp">
        <pc:chgData name="sgutierrezo@optecom.com.co" userId="S::sgutierrezo_optecom.com.co#ext#@telefonicacorp.onmicrosoft.com::b60bf2bc-ab58-497d-9119-496c73b768b7" providerId="AD" clId="Web-{15FB212E-5C45-52D2-1B85-98F11C07B0F7}" dt="2024-09-03T21:25:30.980" v="689" actId="20577"/>
        <pc:sldMkLst>
          <pc:docMk/>
          <pc:sldMk cId="333933271" sldId="292"/>
        </pc:sldMkLst>
        <pc:spChg chg="add del mod">
          <ac:chgData name="sgutierrezo@optecom.com.co" userId="S::sgutierrezo_optecom.com.co#ext#@telefonicacorp.onmicrosoft.com::b60bf2bc-ab58-497d-9119-496c73b768b7" providerId="AD" clId="Web-{15FB212E-5C45-52D2-1B85-98F11C07B0F7}" dt="2024-09-03T21:25:30.980" v="689" actId="20577"/>
          <ac:spMkLst>
            <pc:docMk/>
            <pc:sldMk cId="333933271" sldId="292"/>
            <ac:spMk id="5" creationId="{D30F9D2F-94D1-9145-4C08-20C7F1B90B32}"/>
          </ac:spMkLst>
        </pc:spChg>
      </pc:sldChg>
      <pc:sldChg chg="modSp">
        <pc:chgData name="sgutierrezo@optecom.com.co" userId="S::sgutierrezo_optecom.com.co#ext#@telefonicacorp.onmicrosoft.com::b60bf2bc-ab58-497d-9119-496c73b768b7" providerId="AD" clId="Web-{15FB212E-5C45-52D2-1B85-98F11C07B0F7}" dt="2024-09-03T21:25:55.621" v="691"/>
        <pc:sldMkLst>
          <pc:docMk/>
          <pc:sldMk cId="2082673707" sldId="293"/>
        </pc:sldMkLst>
        <pc:picChg chg="mod modCrop">
          <ac:chgData name="sgutierrezo@optecom.com.co" userId="S::sgutierrezo_optecom.com.co#ext#@telefonicacorp.onmicrosoft.com::b60bf2bc-ab58-497d-9119-496c73b768b7" providerId="AD" clId="Web-{15FB212E-5C45-52D2-1B85-98F11C07B0F7}" dt="2024-09-03T21:25:55.621" v="691"/>
          <ac:picMkLst>
            <pc:docMk/>
            <pc:sldMk cId="2082673707" sldId="293"/>
            <ac:picMk id="2" creationId="{98A45F7F-3A51-E2B7-FF9E-95FBFDDEA85E}"/>
          </ac:picMkLst>
        </pc:picChg>
      </pc:sldChg>
      <pc:sldChg chg="modSp">
        <pc:chgData name="sgutierrezo@optecom.com.co" userId="S::sgutierrezo_optecom.com.co#ext#@telefonicacorp.onmicrosoft.com::b60bf2bc-ab58-497d-9119-496c73b768b7" providerId="AD" clId="Web-{15FB212E-5C45-52D2-1B85-98F11C07B0F7}" dt="2024-09-03T20:53:36.037" v="601" actId="20577"/>
        <pc:sldMkLst>
          <pc:docMk/>
          <pc:sldMk cId="2599961320" sldId="300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53:36.037" v="601" actId="20577"/>
          <ac:spMkLst>
            <pc:docMk/>
            <pc:sldMk cId="2599961320" sldId="300"/>
            <ac:spMk id="4" creationId="{1EF5D1E4-6BF7-6B72-CFB3-F8BAD219423E}"/>
          </ac:spMkLst>
        </pc:spChg>
      </pc:sldChg>
      <pc:sldChg chg="modSp ord">
        <pc:chgData name="sgutierrezo@optecom.com.co" userId="S::sgutierrezo_optecom.com.co#ext#@telefonicacorp.onmicrosoft.com::b60bf2bc-ab58-497d-9119-496c73b768b7" providerId="AD" clId="Web-{15FB212E-5C45-52D2-1B85-98F11C07B0F7}" dt="2024-09-03T21:03:19.651" v="669"/>
        <pc:sldMkLst>
          <pc:docMk/>
          <pc:sldMk cId="2364822110" sldId="302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16:50.474" v="123" actId="20577"/>
          <ac:spMkLst>
            <pc:docMk/>
            <pc:sldMk cId="2364822110" sldId="302"/>
            <ac:spMk id="9" creationId="{27040476-03F1-6227-E6F2-6E64993B7056}"/>
          </ac:spMkLst>
        </pc:spChg>
      </pc:sldChg>
      <pc:sldChg chg="ord">
        <pc:chgData name="sgutierrezo@optecom.com.co" userId="S::sgutierrezo_optecom.com.co#ext#@telefonicacorp.onmicrosoft.com::b60bf2bc-ab58-497d-9119-496c73b768b7" providerId="AD" clId="Web-{15FB212E-5C45-52D2-1B85-98F11C07B0F7}" dt="2024-09-03T21:03:25.652" v="670"/>
        <pc:sldMkLst>
          <pc:docMk/>
          <pc:sldMk cId="2022178915" sldId="303"/>
        </pc:sldMkLst>
      </pc:sldChg>
      <pc:sldChg chg="ord">
        <pc:chgData name="sgutierrezo@optecom.com.co" userId="S::sgutierrezo_optecom.com.co#ext#@telefonicacorp.onmicrosoft.com::b60bf2bc-ab58-497d-9119-496c73b768b7" providerId="AD" clId="Web-{15FB212E-5C45-52D2-1B85-98F11C07B0F7}" dt="2024-09-03T21:03:29.730" v="671"/>
        <pc:sldMkLst>
          <pc:docMk/>
          <pc:sldMk cId="1154386247" sldId="304"/>
        </pc:sldMkLst>
      </pc:sldChg>
      <pc:sldChg chg="addSp delSp modSp ord">
        <pc:chgData name="sgutierrezo@optecom.com.co" userId="S::sgutierrezo_optecom.com.co#ext#@telefonicacorp.onmicrosoft.com::b60bf2bc-ab58-497d-9119-496c73b768b7" providerId="AD" clId="Web-{15FB212E-5C45-52D2-1B85-98F11C07B0F7}" dt="2024-09-03T20:18:20.290" v="139" actId="1076"/>
        <pc:sldMkLst>
          <pc:docMk/>
          <pc:sldMk cId="3635042536" sldId="315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16:50:26.090" v="12" actId="20577"/>
          <ac:spMkLst>
            <pc:docMk/>
            <pc:sldMk cId="3635042536" sldId="315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16:51:37.498" v="59" actId="20577"/>
          <ac:spMkLst>
            <pc:docMk/>
            <pc:sldMk cId="3635042536" sldId="315"/>
            <ac:spMk id="9" creationId="{27040476-03F1-6227-E6F2-6E64993B7056}"/>
          </ac:spMkLst>
        </pc:spChg>
        <pc:graphicFrameChg chg="add del mod modGraphic">
          <ac:chgData name="sgutierrezo@optecom.com.co" userId="S::sgutierrezo_optecom.com.co#ext#@telefonicacorp.onmicrosoft.com::b60bf2bc-ab58-497d-9119-496c73b768b7" providerId="AD" clId="Web-{15FB212E-5C45-52D2-1B85-98F11C07B0F7}" dt="2024-09-03T20:17:02.131" v="124"/>
          <ac:graphicFrameMkLst>
            <pc:docMk/>
            <pc:sldMk cId="3635042536" sldId="315"/>
            <ac:graphicFrameMk id="2" creationId="{AF54872D-782E-57FD-5B75-7CAC5377AD21}"/>
          </ac:graphicFrameMkLst>
        </pc:graphicFrameChg>
        <pc:picChg chg="add del mod">
          <ac:chgData name="sgutierrezo@optecom.com.co" userId="S::sgutierrezo_optecom.com.co#ext#@telefonicacorp.onmicrosoft.com::b60bf2bc-ab58-497d-9119-496c73b768b7" providerId="AD" clId="Web-{15FB212E-5C45-52D2-1B85-98F11C07B0F7}" dt="2024-09-03T19:00:38.306" v="76"/>
          <ac:picMkLst>
            <pc:docMk/>
            <pc:sldMk cId="3635042536" sldId="315"/>
            <ac:picMk id="6" creationId="{BC9D4D6E-AA0E-E529-E740-3ECECE845A7B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15FB212E-5C45-52D2-1B85-98F11C07B0F7}" dt="2024-09-03T20:18:20.290" v="139" actId="1076"/>
          <ac:picMkLst>
            <pc:docMk/>
            <pc:sldMk cId="3635042536" sldId="315"/>
            <ac:picMk id="7" creationId="{69E88CC6-45CE-15B8-0BAF-162093BD75FD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15FB212E-5C45-52D2-1B85-98F11C07B0F7}" dt="2024-09-03T20:18:18.415" v="138" actId="1076"/>
          <ac:picMkLst>
            <pc:docMk/>
            <pc:sldMk cId="3635042536" sldId="315"/>
            <ac:picMk id="8" creationId="{37EE198C-F98F-FC3D-E0BA-AA2F57603D48}"/>
          </ac:picMkLst>
        </pc:picChg>
      </pc:sldChg>
      <pc:sldChg chg="modSp">
        <pc:chgData name="sgutierrezo@optecom.com.co" userId="S::sgutierrezo_optecom.com.co#ext#@telefonicacorp.onmicrosoft.com::b60bf2bc-ab58-497d-9119-496c73b768b7" providerId="AD" clId="Web-{15FB212E-5C45-52D2-1B85-98F11C07B0F7}" dt="2024-09-03T17:10:10.877" v="75" actId="20577"/>
        <pc:sldMkLst>
          <pc:docMk/>
          <pc:sldMk cId="1215101121" sldId="319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17:10:10.877" v="75" actId="20577"/>
          <ac:spMkLst>
            <pc:docMk/>
            <pc:sldMk cId="1215101121" sldId="319"/>
            <ac:spMk id="21" creationId="{820BBC8D-927B-23BB-5B5E-93513F113E73}"/>
          </ac:spMkLst>
        </pc:spChg>
        <pc:picChg chg="mod modCrop">
          <ac:chgData name="sgutierrezo@optecom.com.co" userId="S::sgutierrezo_optecom.com.co#ext#@telefonicacorp.onmicrosoft.com::b60bf2bc-ab58-497d-9119-496c73b768b7" providerId="AD" clId="Web-{15FB212E-5C45-52D2-1B85-98F11C07B0F7}" dt="2024-09-03T16:59:37.685" v="70" actId="14100"/>
          <ac:picMkLst>
            <pc:docMk/>
            <pc:sldMk cId="1215101121" sldId="319"/>
            <ac:picMk id="22" creationId="{CDBCEF77-1DE6-C7E0-E77A-FF97B0E60C24}"/>
          </ac:picMkLst>
        </pc:picChg>
        <pc:picChg chg="mod">
          <ac:chgData name="sgutierrezo@optecom.com.co" userId="S::sgutierrezo_optecom.com.co#ext#@telefonicacorp.onmicrosoft.com::b60bf2bc-ab58-497d-9119-496c73b768b7" providerId="AD" clId="Web-{15FB212E-5C45-52D2-1B85-98F11C07B0F7}" dt="2024-09-03T16:59:42.404" v="71" actId="1076"/>
          <ac:picMkLst>
            <pc:docMk/>
            <pc:sldMk cId="1215101121" sldId="319"/>
            <ac:picMk id="23" creationId="{4D19F0C1-1687-4D23-E661-12E74689B931}"/>
          </ac:picMkLst>
        </pc:picChg>
      </pc:sldChg>
      <pc:sldChg chg="addSp delSp modSp add ord replId addAnim modAnim">
        <pc:chgData name="sgutierrezo@optecom.com.co" userId="S::sgutierrezo_optecom.com.co#ext#@telefonicacorp.onmicrosoft.com::b60bf2bc-ab58-497d-9119-496c73b768b7" providerId="AD" clId="Web-{15FB212E-5C45-52D2-1B85-98F11C07B0F7}" dt="2024-09-03T20:36:22.438" v="517"/>
        <pc:sldMkLst>
          <pc:docMk/>
          <pc:sldMk cId="2090436238" sldId="320"/>
        </pc:sldMkLst>
        <pc:spChg chg="del">
          <ac:chgData name="sgutierrezo@optecom.com.co" userId="S::sgutierrezo_optecom.com.co#ext#@telefonicacorp.onmicrosoft.com::b60bf2bc-ab58-497d-9119-496c73b768b7" providerId="AD" clId="Web-{15FB212E-5C45-52D2-1B85-98F11C07B0F7}" dt="2024-09-03T20:18:33.025" v="143"/>
          <ac:spMkLst>
            <pc:docMk/>
            <pc:sldMk cId="2090436238" sldId="320"/>
            <ac:spMk id="9" creationId="{27040476-03F1-6227-E6F2-6E64993B7056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35:12.404" v="510" actId="1076"/>
          <ac:spMkLst>
            <pc:docMk/>
            <pc:sldMk cId="2090436238" sldId="320"/>
            <ac:spMk id="16" creationId="{2D3FE19E-9E3D-D33F-EAF3-870C381EBEBA}"/>
          </ac:spMkLst>
        </pc:spChg>
        <pc:spChg chg="add del">
          <ac:chgData name="sgutierrezo@optecom.com.co" userId="S::sgutierrezo_optecom.com.co#ext#@telefonicacorp.onmicrosoft.com::b60bf2bc-ab58-497d-9119-496c73b768b7" providerId="AD" clId="Web-{15FB212E-5C45-52D2-1B85-98F11C07B0F7}" dt="2024-09-03T20:26:18.385" v="382"/>
          <ac:spMkLst>
            <pc:docMk/>
            <pc:sldMk cId="2090436238" sldId="320"/>
            <ac:spMk id="17" creationId="{41DDFD29-8A60-55AE-5570-1655CA72D240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27:37.716" v="435" actId="1076"/>
          <ac:spMkLst>
            <pc:docMk/>
            <pc:sldMk cId="2090436238" sldId="320"/>
            <ac:spMk id="18" creationId="{4CA246CC-AD85-67F2-C097-003B45E4DF14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28:32.609" v="444"/>
          <ac:spMkLst>
            <pc:docMk/>
            <pc:sldMk cId="2090436238" sldId="320"/>
            <ac:spMk id="19" creationId="{0CA6D0E6-761F-A0C2-AF11-A2B3916B4340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29:36.314" v="457" actId="1076"/>
          <ac:spMkLst>
            <pc:docMk/>
            <pc:sldMk cId="2090436238" sldId="320"/>
            <ac:spMk id="20" creationId="{FFD610DD-475E-A21B-E1F8-D5A35AADF8A4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31:57.428" v="477" actId="1076"/>
          <ac:spMkLst>
            <pc:docMk/>
            <pc:sldMk cId="2090436238" sldId="320"/>
            <ac:spMk id="21" creationId="{F54F7425-A2E3-7E8C-6721-CB0ECD3C7D82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32:02.991" v="478" actId="1076"/>
          <ac:spMkLst>
            <pc:docMk/>
            <pc:sldMk cId="2090436238" sldId="320"/>
            <ac:spMk id="22" creationId="{647A7330-9307-87F1-4D48-F370998F735C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35:07.591" v="509" actId="1076"/>
          <ac:spMkLst>
            <pc:docMk/>
            <pc:sldMk cId="2090436238" sldId="320"/>
            <ac:spMk id="23" creationId="{882367CF-675E-8170-7676-31AB4F3102D6}"/>
          </ac:spMkLst>
        </pc:spChg>
        <pc:graphicFrameChg chg="add mod modGraphic">
          <ac:chgData name="sgutierrezo@optecom.com.co" userId="S::sgutierrezo_optecom.com.co#ext#@telefonicacorp.onmicrosoft.com::b60bf2bc-ab58-497d-9119-496c73b768b7" providerId="AD" clId="Web-{15FB212E-5C45-52D2-1B85-98F11C07B0F7}" dt="2024-09-03T20:20:55.202" v="306" actId="1076"/>
          <ac:graphicFrameMkLst>
            <pc:docMk/>
            <pc:sldMk cId="2090436238" sldId="320"/>
            <ac:graphicFrameMk id="6" creationId="{10E10BA2-5721-1450-8908-5427ECC5E545}"/>
          </ac:graphicFrameMkLst>
        </pc:graphicFrame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18:31.369" v="142"/>
          <ac:picMkLst>
            <pc:docMk/>
            <pc:sldMk cId="2090436238" sldId="320"/>
            <ac:picMk id="7" creationId="{69E88CC6-45CE-15B8-0BAF-162093BD75FD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18:31.369" v="141"/>
          <ac:picMkLst>
            <pc:docMk/>
            <pc:sldMk cId="2090436238" sldId="320"/>
            <ac:picMk id="8" creationId="{37EE198C-F98F-FC3D-E0BA-AA2F57603D48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15FB212E-5C45-52D2-1B85-98F11C07B0F7}" dt="2024-09-03T20:21:58.346" v="309"/>
          <ac:picMkLst>
            <pc:docMk/>
            <pc:sldMk cId="2090436238" sldId="320"/>
            <ac:picMk id="11" creationId="{98D204F7-4082-28FD-1082-2046448FFB96}"/>
          </ac:picMkLst>
        </pc:picChg>
        <pc:cxnChg chg="add mod">
          <ac:chgData name="sgutierrezo@optecom.com.co" userId="S::sgutierrezo_optecom.com.co#ext#@telefonicacorp.onmicrosoft.com::b60bf2bc-ab58-497d-9119-496c73b768b7" providerId="AD" clId="Web-{15FB212E-5C45-52D2-1B85-98F11C07B0F7}" dt="2024-09-03T20:32:40.024" v="489" actId="1076"/>
          <ac:cxnSpMkLst>
            <pc:docMk/>
            <pc:sldMk cId="2090436238" sldId="320"/>
            <ac:cxnSpMk id="13" creationId="{FF99FF76-493C-3994-6FFC-84783474118B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15FB212E-5C45-52D2-1B85-98F11C07B0F7}" dt="2024-09-03T20:28:06.014" v="441" actId="14100"/>
          <ac:cxnSpMkLst>
            <pc:docMk/>
            <pc:sldMk cId="2090436238" sldId="320"/>
            <ac:cxnSpMk id="14" creationId="{EF32F406-8195-0FF4-9D1D-8FCD5333BB87}"/>
          </ac:cxnSpMkLst>
        </pc:cxnChg>
      </pc:sldChg>
      <pc:sldChg chg="addSp delSp modSp add ord replId">
        <pc:chgData name="sgutierrezo@optecom.com.co" userId="S::sgutierrezo_optecom.com.co#ext#@telefonicacorp.onmicrosoft.com::b60bf2bc-ab58-497d-9119-496c73b768b7" providerId="AD" clId="Web-{15FB212E-5C45-52D2-1B85-98F11C07B0F7}" dt="2024-09-03T20:53:03.208" v="597" actId="1076"/>
        <pc:sldMkLst>
          <pc:docMk/>
          <pc:sldMk cId="3361161367" sldId="321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47:16.992" v="530" actId="20577"/>
          <ac:spMkLst>
            <pc:docMk/>
            <pc:sldMk cId="3361161367" sldId="321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51:00.938" v="579" actId="20577"/>
          <ac:spMkLst>
            <pc:docMk/>
            <pc:sldMk cId="3361161367" sldId="321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15FB212E-5C45-52D2-1B85-98F11C07B0F7}" dt="2024-09-03T20:53:03.192" v="596" actId="1076"/>
          <ac:picMkLst>
            <pc:docMk/>
            <pc:sldMk cId="3361161367" sldId="321"/>
            <ac:picMk id="6" creationId="{8A4F1904-88EA-4F4F-7DA2-DA29B37FC6AC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51:29.564" v="581"/>
          <ac:picMkLst>
            <pc:docMk/>
            <pc:sldMk cId="3361161367" sldId="321"/>
            <ac:picMk id="7" creationId="{69E88CC6-45CE-15B8-0BAF-162093BD75FD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51:29.564" v="580"/>
          <ac:picMkLst>
            <pc:docMk/>
            <pc:sldMk cId="3361161367" sldId="321"/>
            <ac:picMk id="8" creationId="{37EE198C-F98F-FC3D-E0BA-AA2F57603D48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15FB212E-5C45-52D2-1B85-98F11C07B0F7}" dt="2024-09-03T20:53:03.208" v="597" actId="1076"/>
          <ac:picMkLst>
            <pc:docMk/>
            <pc:sldMk cId="3361161367" sldId="321"/>
            <ac:picMk id="11" creationId="{6A1210FC-F2D2-3AED-2EE4-65E1B6F5E2A1}"/>
          </ac:picMkLst>
        </pc:picChg>
      </pc:sldChg>
      <pc:sldChg chg="modSp add replId">
        <pc:chgData name="sgutierrezo@optecom.com.co" userId="S::sgutierrezo_optecom.com.co#ext#@telefonicacorp.onmicrosoft.com::b60bf2bc-ab58-497d-9119-496c73b768b7" providerId="AD" clId="Web-{15FB212E-5C45-52D2-1B85-98F11C07B0F7}" dt="2024-09-03T20:53:51.147" v="603" actId="20577"/>
        <pc:sldMkLst>
          <pc:docMk/>
          <pc:sldMk cId="734665922" sldId="322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53:51.147" v="603" actId="20577"/>
          <ac:spMkLst>
            <pc:docMk/>
            <pc:sldMk cId="734665922" sldId="322"/>
            <ac:spMk id="4" creationId="{1EF5D1E4-6BF7-6B72-CFB3-F8BAD219423E}"/>
          </ac:spMkLst>
        </pc:spChg>
      </pc:sldChg>
      <pc:sldChg chg="addSp delSp modSp add ord replId">
        <pc:chgData name="sgutierrezo@optecom.com.co" userId="S::sgutierrezo_optecom.com.co#ext#@telefonicacorp.onmicrosoft.com::b60bf2bc-ab58-497d-9119-496c73b768b7" providerId="AD" clId="Web-{15FB212E-5C45-52D2-1B85-98F11C07B0F7}" dt="2024-09-03T20:59:52.394" v="645" actId="1076"/>
        <pc:sldMkLst>
          <pc:docMk/>
          <pc:sldMk cId="1938395096" sldId="323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55:43.995" v="607" actId="20577"/>
          <ac:spMkLst>
            <pc:docMk/>
            <pc:sldMk cId="1938395096" sldId="323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57:14.201" v="631" actId="20577"/>
          <ac:spMkLst>
            <pc:docMk/>
            <pc:sldMk cId="1938395096" sldId="323"/>
            <ac:spMk id="9" creationId="{27040476-03F1-6227-E6F2-6E64993B7056}"/>
          </ac:spMkLst>
        </pc:spChg>
        <pc:picChg chg="add del mod">
          <ac:chgData name="sgutierrezo@optecom.com.co" userId="S::sgutierrezo_optecom.com.co#ext#@telefonicacorp.onmicrosoft.com::b60bf2bc-ab58-497d-9119-496c73b768b7" providerId="AD" clId="Web-{15FB212E-5C45-52D2-1B85-98F11C07B0F7}" dt="2024-09-03T20:59:46.034" v="642"/>
          <ac:picMkLst>
            <pc:docMk/>
            <pc:sldMk cId="1938395096" sldId="323"/>
            <ac:picMk id="6" creationId="{8582DA44-4F88-1FB2-BD87-522148BAA093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56:15.855" v="629"/>
          <ac:picMkLst>
            <pc:docMk/>
            <pc:sldMk cId="1938395096" sldId="323"/>
            <ac:picMk id="7" creationId="{69E88CC6-45CE-15B8-0BAF-162093BD75FD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56:15.855" v="628"/>
          <ac:picMkLst>
            <pc:docMk/>
            <pc:sldMk cId="1938395096" sldId="323"/>
            <ac:picMk id="8" creationId="{37EE198C-F98F-FC3D-E0BA-AA2F57603D48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15FB212E-5C45-52D2-1B85-98F11C07B0F7}" dt="2024-09-03T20:59:52.394" v="645" actId="1076"/>
          <ac:picMkLst>
            <pc:docMk/>
            <pc:sldMk cId="1938395096" sldId="323"/>
            <ac:picMk id="10" creationId="{7835CB2E-5F52-45DA-3193-0C1CA70E8EFC}"/>
          </ac:picMkLst>
        </pc:picChg>
      </pc:sldChg>
      <pc:sldChg chg="modSp add replId">
        <pc:chgData name="sgutierrezo@optecom.com.co" userId="S::sgutierrezo_optecom.com.co#ext#@telefonicacorp.onmicrosoft.com::b60bf2bc-ab58-497d-9119-496c73b768b7" providerId="AD" clId="Web-{15FB212E-5C45-52D2-1B85-98F11C07B0F7}" dt="2024-09-03T21:03:08.323" v="659" actId="20577"/>
        <pc:sldMkLst>
          <pc:docMk/>
          <pc:sldMk cId="3433219891" sldId="324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1:03:08.323" v="659" actId="20577"/>
          <ac:spMkLst>
            <pc:docMk/>
            <pc:sldMk cId="3433219891" sldId="324"/>
            <ac:spMk id="4" creationId="{1EF5D1E4-6BF7-6B72-CFB3-F8BAD219423E}"/>
          </ac:spMkLst>
        </pc:spChg>
      </pc:sldChg>
      <pc:sldChg chg="modSp add replId">
        <pc:chgData name="sgutierrezo@optecom.com.co" userId="S::sgutierrezo_optecom.com.co#ext#@telefonicacorp.onmicrosoft.com::b60bf2bc-ab58-497d-9119-496c73b768b7" providerId="AD" clId="Web-{15FB212E-5C45-52D2-1B85-98F11C07B0F7}" dt="2024-09-03T21:03:14.479" v="668" actId="20577"/>
        <pc:sldMkLst>
          <pc:docMk/>
          <pc:sldMk cId="1215332770" sldId="325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1:03:14.479" v="668" actId="20577"/>
          <ac:spMkLst>
            <pc:docMk/>
            <pc:sldMk cId="1215332770" sldId="325"/>
            <ac:spMk id="4" creationId="{1EF5D1E4-6BF7-6B72-CFB3-F8BAD219423E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15FB212E-5C45-52D2-1B85-98F11C07B0F7}" dt="2024-09-03T21:08:46.538" v="683" actId="1076"/>
        <pc:sldMkLst>
          <pc:docMk/>
          <pc:sldMk cId="744832170" sldId="326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1:05:20.937" v="674" actId="20577"/>
          <ac:spMkLst>
            <pc:docMk/>
            <pc:sldMk cId="744832170" sldId="326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1:08:40.038" v="682" actId="1076"/>
          <ac:spMkLst>
            <pc:docMk/>
            <pc:sldMk cId="744832170" sldId="326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15FB212E-5C45-52D2-1B85-98F11C07B0F7}" dt="2024-09-03T21:08:46.538" v="683" actId="1076"/>
          <ac:picMkLst>
            <pc:docMk/>
            <pc:sldMk cId="744832170" sldId="326"/>
            <ac:picMk id="2" creationId="{5CE0C090-0581-82A7-0AA1-969CD14E88AC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1:05:26.921" v="676"/>
          <ac:picMkLst>
            <pc:docMk/>
            <pc:sldMk cId="744832170" sldId="326"/>
            <ac:picMk id="6" creationId="{DB13456C-CA5C-0EBF-F4E5-5B0C66D4439B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1:05:26.921" v="675"/>
          <ac:picMkLst>
            <pc:docMk/>
            <pc:sldMk cId="744832170" sldId="326"/>
            <ac:picMk id="7" creationId="{32CB5F8E-0A10-92BF-C7E6-F55FE8010EEF}"/>
          </ac:picMkLst>
        </pc:picChg>
      </pc:sldChg>
      <pc:sldChg chg="new del">
        <pc:chgData name="sgutierrezo@optecom.com.co" userId="S::sgutierrezo_optecom.com.co#ext#@telefonicacorp.onmicrosoft.com::b60bf2bc-ab58-497d-9119-496c73b768b7" providerId="AD" clId="Web-{15FB212E-5C45-52D2-1B85-98F11C07B0F7}" dt="2024-09-03T21:12:01.701" v="685"/>
        <pc:sldMkLst>
          <pc:docMk/>
          <pc:sldMk cId="761249620" sldId="327"/>
        </pc:sldMkLst>
      </pc:sldChg>
    </pc:docChg>
  </pc:docChgLst>
  <pc:docChgLst>
    <pc:chgData name="sgutierrezo@optecom.com.co" userId="S::sgutierrezo_optecom.com.co#ext#@telefonicacorp.onmicrosoft.com::b60bf2bc-ab58-497d-9119-496c73b768b7" providerId="AD" clId="Web-{B7CC73A7-34D2-16DF-F51E-BAB56396E058}"/>
    <pc:docChg chg="addSld">
      <pc:chgData name="sgutierrezo@optecom.com.co" userId="S::sgutierrezo_optecom.com.co#ext#@telefonicacorp.onmicrosoft.com::b60bf2bc-ab58-497d-9119-496c73b768b7" providerId="AD" clId="Web-{B7CC73A7-34D2-16DF-F51E-BAB56396E058}" dt="2024-09-04T20:42:47.385" v="62"/>
      <pc:docMkLst>
        <pc:docMk/>
      </pc:docMkLst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697" v="3"/>
        <pc:sldMkLst>
          <pc:docMk/>
          <pc:sldMk cId="457231137" sldId="25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28" v="5"/>
        <pc:sldMkLst>
          <pc:docMk/>
          <pc:sldMk cId="2894750917" sldId="27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666" v="1"/>
        <pc:sldMkLst>
          <pc:docMk/>
          <pc:sldMk cId="865376200" sldId="27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13" v="4"/>
        <pc:sldMkLst>
          <pc:docMk/>
          <pc:sldMk cId="1749568084" sldId="27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60" v="7"/>
        <pc:sldMkLst>
          <pc:docMk/>
          <pc:sldMk cId="331453396" sldId="27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838" v="11"/>
        <pc:sldMkLst>
          <pc:docMk/>
          <pc:sldMk cId="147549618" sldId="27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853" v="12"/>
        <pc:sldMkLst>
          <pc:docMk/>
          <pc:sldMk cId="2914189858" sldId="27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947" v="17"/>
        <pc:sldMkLst>
          <pc:docMk/>
          <pc:sldMk cId="388792730" sldId="28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978" v="18"/>
        <pc:sldMkLst>
          <pc:docMk/>
          <pc:sldMk cId="1883863122" sldId="28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07" v="57"/>
        <pc:sldMkLst>
          <pc:docMk/>
          <pc:sldMk cId="3625553786" sldId="310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38" v="59"/>
        <pc:sldMkLst>
          <pc:docMk/>
          <pc:sldMk cId="1917570255" sldId="31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85" v="62"/>
        <pc:sldMkLst>
          <pc:docMk/>
          <pc:sldMk cId="808756691" sldId="31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54" v="60"/>
        <pc:sldMkLst>
          <pc:docMk/>
          <pc:sldMk cId="707099528" sldId="31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21.852" v="0"/>
        <pc:sldMkLst>
          <pc:docMk/>
          <pc:sldMk cId="3912628702" sldId="33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682" v="2"/>
        <pc:sldMkLst>
          <pc:docMk/>
          <pc:sldMk cId="2565003901" sldId="33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44" v="6"/>
        <pc:sldMkLst>
          <pc:docMk/>
          <pc:sldMk cId="3698684929" sldId="33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07" v="36"/>
        <pc:sldMkLst>
          <pc:docMk/>
          <pc:sldMk cId="2931584232" sldId="336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22" v="37"/>
        <pc:sldMkLst>
          <pc:docMk/>
          <pc:sldMk cId="1836808606" sldId="33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38" v="38"/>
        <pc:sldMkLst>
          <pc:docMk/>
          <pc:sldMk cId="2530060664" sldId="33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260" v="34"/>
        <pc:sldMkLst>
          <pc:docMk/>
          <pc:sldMk cId="358862164" sldId="33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85" v="41"/>
        <pc:sldMkLst>
          <pc:docMk/>
          <pc:sldMk cId="3097639349" sldId="34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400" v="42"/>
        <pc:sldMkLst>
          <pc:docMk/>
          <pc:sldMk cId="2114653535" sldId="34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416" v="43"/>
        <pc:sldMkLst>
          <pc:docMk/>
          <pc:sldMk cId="2236733395" sldId="34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432" v="44"/>
        <pc:sldMkLst>
          <pc:docMk/>
          <pc:sldMk cId="2962994060" sldId="34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994" v="45"/>
        <pc:sldMkLst>
          <pc:docMk/>
          <pc:sldMk cId="313038273" sldId="34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260" v="54"/>
        <pc:sldMkLst>
          <pc:docMk/>
          <pc:sldMk cId="1975034512" sldId="346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041" v="22"/>
        <pc:sldMkLst>
          <pc:docMk/>
          <pc:sldMk cId="4000408451" sldId="34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275" v="55"/>
        <pc:sldMkLst>
          <pc:docMk/>
          <pc:sldMk cId="1074193959" sldId="34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35" v="27"/>
        <pc:sldMkLst>
          <pc:docMk/>
          <pc:sldMk cId="2580016905" sldId="35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197" v="51"/>
        <pc:sldMkLst>
          <pc:docMk/>
          <pc:sldMk cId="1822142002" sldId="35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150" v="49"/>
        <pc:sldMkLst>
          <pc:docMk/>
          <pc:sldMk cId="1377516171" sldId="35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182" v="50"/>
        <pc:sldMkLst>
          <pc:docMk/>
          <pc:sldMk cId="2871441423" sldId="35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60" v="8"/>
        <pc:sldMkLst>
          <pc:docMk/>
          <pc:sldMk cId="4132320617" sldId="35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75" v="9"/>
        <pc:sldMkLst>
          <pc:docMk/>
          <pc:sldMk cId="399735325" sldId="356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807" v="10"/>
        <pc:sldMkLst>
          <pc:docMk/>
          <pc:sldMk cId="2528495872" sldId="35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869" v="13"/>
        <pc:sldMkLst>
          <pc:docMk/>
          <pc:sldMk cId="4213668998" sldId="35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885" v="14"/>
        <pc:sldMkLst>
          <pc:docMk/>
          <pc:sldMk cId="1275420862" sldId="35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916" v="15"/>
        <pc:sldMkLst>
          <pc:docMk/>
          <pc:sldMk cId="1824721153" sldId="360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932" v="16"/>
        <pc:sldMkLst>
          <pc:docMk/>
          <pc:sldMk cId="1594151533" sldId="36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994" v="19"/>
        <pc:sldMkLst>
          <pc:docMk/>
          <pc:sldMk cId="2003378936" sldId="36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010" v="20"/>
        <pc:sldMkLst>
          <pc:docMk/>
          <pc:sldMk cId="1768511767" sldId="36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025" v="21"/>
        <pc:sldMkLst>
          <pc:docMk/>
          <pc:sldMk cId="3881224895" sldId="36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057" v="23"/>
        <pc:sldMkLst>
          <pc:docMk/>
          <pc:sldMk cId="3023506867" sldId="36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072" v="24"/>
        <pc:sldMkLst>
          <pc:docMk/>
          <pc:sldMk cId="3215915901" sldId="366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03" v="25"/>
        <pc:sldMkLst>
          <pc:docMk/>
          <pc:sldMk cId="1322056502" sldId="36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19" v="26"/>
        <pc:sldMkLst>
          <pc:docMk/>
          <pc:sldMk cId="1568865409" sldId="36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50" v="28"/>
        <pc:sldMkLst>
          <pc:docMk/>
          <pc:sldMk cId="1583786681" sldId="36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66" v="29"/>
        <pc:sldMkLst>
          <pc:docMk/>
          <pc:sldMk cId="1875257900" sldId="370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82" v="30"/>
        <pc:sldMkLst>
          <pc:docMk/>
          <pc:sldMk cId="1214514417" sldId="37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213" v="31"/>
        <pc:sldMkLst>
          <pc:docMk/>
          <pc:sldMk cId="3355292666" sldId="37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228" v="32"/>
        <pc:sldMkLst>
          <pc:docMk/>
          <pc:sldMk cId="2468937761" sldId="37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244" v="33"/>
        <pc:sldMkLst>
          <pc:docMk/>
          <pc:sldMk cId="1508609081" sldId="37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291" v="35"/>
        <pc:sldMkLst>
          <pc:docMk/>
          <pc:sldMk cId="2047086654" sldId="37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53" v="39"/>
        <pc:sldMkLst>
          <pc:docMk/>
          <pc:sldMk cId="2943317958" sldId="376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69" v="40"/>
        <pc:sldMkLst>
          <pc:docMk/>
          <pc:sldMk cId="2592179342" sldId="37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010" v="46"/>
        <pc:sldMkLst>
          <pc:docMk/>
          <pc:sldMk cId="505725097" sldId="37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025" v="47"/>
        <pc:sldMkLst>
          <pc:docMk/>
          <pc:sldMk cId="1364819590" sldId="37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150" v="48"/>
        <pc:sldMkLst>
          <pc:docMk/>
          <pc:sldMk cId="1819414202" sldId="380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213" v="52"/>
        <pc:sldMkLst>
          <pc:docMk/>
          <pc:sldMk cId="3310779569" sldId="38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244" v="53"/>
        <pc:sldMkLst>
          <pc:docMk/>
          <pc:sldMk cId="64699853" sldId="38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291" v="56"/>
        <pc:sldMkLst>
          <pc:docMk/>
          <pc:sldMk cId="247210123" sldId="38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22" v="58"/>
        <pc:sldMkLst>
          <pc:docMk/>
          <pc:sldMk cId="4270480681" sldId="38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69" v="61"/>
        <pc:sldMkLst>
          <pc:docMk/>
          <pc:sldMk cId="2961021571" sldId="385"/>
        </pc:sldMkLst>
      </pc:sldChg>
    </pc:docChg>
  </pc:docChgLst>
  <pc:docChgLst>
    <pc:chgData name="sgutierrezo@optecom.com.co" userId="S::sgutierrezo_optecom.com.co#ext#@telefonicacorp.onmicrosoft.com::b60bf2bc-ab58-497d-9119-496c73b768b7" providerId="AD" clId="Web-{61D7CC42-B729-BE9F-D20D-760504C8508A}"/>
    <pc:docChg chg="addSld delSld modSld sldOrd">
      <pc:chgData name="sgutierrezo@optecom.com.co" userId="S::sgutierrezo_optecom.com.co#ext#@telefonicacorp.onmicrosoft.com::b60bf2bc-ab58-497d-9119-496c73b768b7" providerId="AD" clId="Web-{61D7CC42-B729-BE9F-D20D-760504C8508A}" dt="2024-08-23T18:21:57.177" v="2531" actId="1076"/>
      <pc:docMkLst>
        <pc:docMk/>
      </pc:docMkLst>
      <pc:sldChg chg="del">
        <pc:chgData name="sgutierrezo@optecom.com.co" userId="S::sgutierrezo_optecom.com.co#ext#@telefonicacorp.onmicrosoft.com::b60bf2bc-ab58-497d-9119-496c73b768b7" providerId="AD" clId="Web-{61D7CC42-B729-BE9F-D20D-760504C8508A}" dt="2024-08-22T21:16:50.750" v="93"/>
        <pc:sldMkLst>
          <pc:docMk/>
          <pc:sldMk cId="457231137" sldId="259"/>
        </pc:sldMkLst>
      </pc:sldChg>
      <pc:sldChg chg="addSp modSp">
        <pc:chgData name="sgutierrezo@optecom.com.co" userId="S::sgutierrezo_optecom.com.co#ext#@telefonicacorp.onmicrosoft.com::b60bf2bc-ab58-497d-9119-496c73b768b7" providerId="AD" clId="Web-{61D7CC42-B729-BE9F-D20D-760504C8508A}" dt="2024-08-22T21:16:35.358" v="88" actId="14100"/>
        <pc:sldMkLst>
          <pc:docMk/>
          <pc:sldMk cId="1757619845" sldId="263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16:35.358" v="88" actId="14100"/>
          <ac:spMkLst>
            <pc:docMk/>
            <pc:sldMk cId="1757619845" sldId="263"/>
            <ac:spMk id="2" creationId="{10C2ACD5-FC31-C119-EAB0-0DDA7B3D4106}"/>
          </ac:spMkLst>
        </pc:spChg>
      </pc:sldChg>
      <pc:sldChg chg="addSp delSp modSp">
        <pc:chgData name="sgutierrezo@optecom.com.co" userId="S::sgutierrezo_optecom.com.co#ext#@telefonicacorp.onmicrosoft.com::b60bf2bc-ab58-497d-9119-496c73b768b7" providerId="AD" clId="Web-{61D7CC42-B729-BE9F-D20D-760504C8508A}" dt="2024-08-22T21:43:36.428" v="340" actId="1076"/>
        <pc:sldMkLst>
          <pc:docMk/>
          <pc:sldMk cId="1351009788" sldId="271"/>
        </pc:sldMkLst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1:16:23.045" v="86"/>
          <ac:spMkLst>
            <pc:docMk/>
            <pc:sldMk cId="1351009788" sldId="271"/>
            <ac:spMk id="3" creationId="{5F5C983B-A13E-1BCB-4909-5A331F6FFAC3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3:36.428" v="340" actId="1076"/>
          <ac:spMkLst>
            <pc:docMk/>
            <pc:sldMk cId="1351009788" sldId="271"/>
            <ac:spMk id="5" creationId="{5F5C983B-A13E-1BCB-4909-5A331F6FFAC3}"/>
          </ac:spMkLst>
        </pc:spChg>
        <pc:picChg chg="del mod">
          <ac:chgData name="sgutierrezo@optecom.com.co" userId="S::sgutierrezo_optecom.com.co#ext#@telefonicacorp.onmicrosoft.com::b60bf2bc-ab58-497d-9119-496c73b768b7" providerId="AD" clId="Web-{61D7CC42-B729-BE9F-D20D-760504C8508A}" dt="2024-08-22T21:21:24.221" v="103"/>
          <ac:picMkLst>
            <pc:docMk/>
            <pc:sldMk cId="1351009788" sldId="271"/>
            <ac:picMk id="2" creationId="{98BC082D-2487-8109-6975-8B3D68DACF8F}"/>
          </ac:picMkLst>
        </pc:picChg>
        <pc:picChg chg="mod">
          <ac:chgData name="sgutierrezo@optecom.com.co" userId="S::sgutierrezo_optecom.com.co#ext#@telefonicacorp.onmicrosoft.com::b60bf2bc-ab58-497d-9119-496c73b768b7" providerId="AD" clId="Web-{61D7CC42-B729-BE9F-D20D-760504C8508A}" dt="2024-08-22T21:25:05.458" v="116" actId="1076"/>
          <ac:picMkLst>
            <pc:docMk/>
            <pc:sldMk cId="1351009788" sldId="271"/>
            <ac:picMk id="4" creationId="{68F1CEFC-EDEB-EF03-A3D8-D79032D3BFC4}"/>
          </ac:picMkLst>
        </pc:pic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1:21:22.565" v="102"/>
          <ac:picMkLst>
            <pc:docMk/>
            <pc:sldMk cId="1351009788" sldId="271"/>
            <ac:picMk id="7" creationId="{7B37951F-31AF-63C6-BFE4-F7DA48516C48}"/>
          </ac:picMkLst>
        </pc:picChg>
        <pc:picChg chg="add">
          <ac:chgData name="sgutierrezo@optecom.com.co" userId="S::sgutierrezo_optecom.com.co#ext#@telefonicacorp.onmicrosoft.com::b60bf2bc-ab58-497d-9119-496c73b768b7" providerId="AD" clId="Web-{61D7CC42-B729-BE9F-D20D-760504C8508A}" dt="2024-08-22T21:21:24.549" v="104"/>
          <ac:picMkLst>
            <pc:docMk/>
            <pc:sldMk cId="1351009788" sldId="271"/>
            <ac:picMk id="9" creationId="{0FCDE624-CFE4-A799-70DD-76123E0B8038}"/>
          </ac:picMkLst>
        </pc:picChg>
      </pc:sldChg>
      <pc:sldChg chg="del">
        <pc:chgData name="sgutierrezo@optecom.com.co" userId="S::sgutierrezo_optecom.com.co#ext#@telefonicacorp.onmicrosoft.com::b60bf2bc-ab58-497d-9119-496c73b768b7" providerId="AD" clId="Web-{61D7CC42-B729-BE9F-D20D-760504C8508A}" dt="2024-08-22T21:16:51.531" v="94"/>
        <pc:sldMkLst>
          <pc:docMk/>
          <pc:sldMk cId="2894750917" sldId="272"/>
        </pc:sldMkLst>
      </pc:sldChg>
      <pc:sldChg chg="del">
        <pc:chgData name="sgutierrezo@optecom.com.co" userId="S::sgutierrezo_optecom.com.co#ext#@telefonicacorp.onmicrosoft.com::b60bf2bc-ab58-497d-9119-496c73b768b7" providerId="AD" clId="Web-{61D7CC42-B729-BE9F-D20D-760504C8508A}" dt="2024-08-22T21:16:52.078" v="95"/>
        <pc:sldMkLst>
          <pc:docMk/>
          <pc:sldMk cId="1174706495" sldId="273"/>
        </pc:sldMkLst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3T15:39:33.624" v="2382"/>
        <pc:sldMkLst>
          <pc:docMk/>
          <pc:sldMk cId="310040922" sldId="274"/>
        </pc:sldMkLst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3T15:39:33.624" v="2383"/>
        <pc:sldMkLst>
          <pc:docMk/>
          <pc:sldMk cId="4076274751" sldId="275"/>
        </pc:sldMkLst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2T21:42:48.706" v="331" actId="20577"/>
        <pc:sldMkLst>
          <pc:docMk/>
          <pc:sldMk cId="2009674850" sldId="276"/>
        </pc:sldMkLst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4.199" v="254"/>
          <ac:spMkLst>
            <pc:docMk/>
            <pc:sldMk cId="2009674850" sldId="276"/>
            <ac:spMk id="5" creationId="{D97E9AA8-101D-9251-EBC2-88AA964F0A6A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19" creationId="{67D7DEAC-FDAD-BF08-87A7-93FC80BDD7E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0" creationId="{E9C712D6-6B25-713A-A585-41EA31EBA0F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1" creationId="{5831B054-2D56-47A5-7377-6EC59131350A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2" creationId="{B4B9E322-81EB-A768-E116-468B1E3F4A6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3" creationId="{6C1A28C2-D3D1-95F4-B5BF-726521A81F5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4" creationId="{C9504F7B-6CDF-1DB1-B334-306F3485016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5" creationId="{97F9048C-7C25-B2CD-6F7F-AB9E2B4F1B96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6" creationId="{4C07D825-CBBC-0CCD-B7D3-7CB5697E830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7" creationId="{E4D85FA6-B83B-8547-038C-ED369DBE19E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8" creationId="{EB2D0C71-8DBC-52E1-EAFF-F77F802D48C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9" creationId="{9C71D70F-5F9B-2C59-2F38-CB2F3CE0A24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30" creationId="{EC9FBF9D-F77C-0363-9AD5-5F4C8525244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31" creationId="{509F0E48-2CF0-4B19-8D54-A267892CA952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32" creationId="{5C6C0D4C-5659-5C54-138E-3871B8E5C32E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1:24.466" v="272" actId="20577"/>
          <ac:spMkLst>
            <pc:docMk/>
            <pc:sldMk cId="2009674850" sldId="276"/>
            <ac:spMk id="34" creationId="{77F24015-4D67-F449-7F10-16ACA305E93B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48" creationId="{67D7DEAC-FDAD-BF08-87A7-93FC80BDD7E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49" creationId="{E9C712D6-6B25-713A-A585-41EA31EBA0F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0" creationId="{5831B054-2D56-47A5-7377-6EC59131350A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1" creationId="{B4B9E322-81EB-A768-E116-468B1E3F4A6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2" creationId="{6C1A28C2-D3D1-95F4-B5BF-726521A81F5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3" creationId="{C9504F7B-6CDF-1DB1-B334-306F3485016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4" creationId="{97F9048C-7C25-B2CD-6F7F-AB9E2B4F1B96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5" creationId="{4C07D825-CBBC-0CCD-B7D3-7CB5697E830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6" creationId="{E4D85FA6-B83B-8547-038C-ED369DBE19E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7" creationId="{EB2D0C71-8DBC-52E1-EAFF-F77F802D48C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8" creationId="{9C71D70F-5F9B-2C59-2F38-CB2F3CE0A24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9" creationId="{EC9FBF9D-F77C-0363-9AD5-5F4C8525244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60" creationId="{509F0E48-2CF0-4B19-8D54-A267892CA952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61" creationId="{5C6C0D4C-5659-5C54-138E-3871B8E5C32E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75" creationId="{67D7DEAC-FDAD-BF08-87A7-93FC80BDD7E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76" creationId="{E9C712D6-6B25-713A-A585-41EA31EBA0F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77" creationId="{5831B054-2D56-47A5-7377-6EC59131350A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78" creationId="{B4B9E322-81EB-A768-E116-468B1E3F4A6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79" creationId="{6C1A28C2-D3D1-95F4-B5BF-726521A81F5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0" creationId="{C9504F7B-6CDF-1DB1-B334-306F3485016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1" creationId="{97F9048C-7C25-B2CD-6F7F-AB9E2B4F1B96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2" creationId="{4C07D825-CBBC-0CCD-B7D3-7CB5697E830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3" creationId="{E4D85FA6-B83B-8547-038C-ED369DBE19E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4" creationId="{EB2D0C71-8DBC-52E1-EAFF-F77F802D48C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5" creationId="{9C71D70F-5F9B-2C59-2F38-CB2F3CE0A24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6" creationId="{EC9FBF9D-F77C-0363-9AD5-5F4C8525244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7" creationId="{509F0E48-2CF0-4B19-8D54-A267892CA95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2:48.706" v="331" actId="20577"/>
          <ac:spMkLst>
            <pc:docMk/>
            <pc:sldMk cId="2009674850" sldId="276"/>
            <ac:spMk id="88" creationId="{5C6C0D4C-5659-5C54-138E-3871B8E5C32E}"/>
          </ac:spMkLst>
        </pc:s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18" v="267"/>
          <ac:grpSpMkLst>
            <pc:docMk/>
            <pc:sldMk cId="2009674850" sldId="276"/>
            <ac:grpSpMk id="6" creationId="{9516CD17-1343-514F-6BE9-F06DB2593AFF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64"/>
          <ac:grpSpMkLst>
            <pc:docMk/>
            <pc:sldMk cId="2009674850" sldId="276"/>
            <ac:grpSpMk id="9" creationId="{E35B6605-62C5-B075-5E4F-C1BC571FE7EE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63"/>
          <ac:grpSpMkLst>
            <pc:docMk/>
            <pc:sldMk cId="2009674850" sldId="276"/>
            <ac:grpSpMk id="10" creationId="{C6923154-BB29-14D8-30C9-F61C266A7B5C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62"/>
          <ac:grpSpMkLst>
            <pc:docMk/>
            <pc:sldMk cId="2009674850" sldId="276"/>
            <ac:grpSpMk id="11" creationId="{9E521EA3-56C4-743B-61F7-6FD8B26A668F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61"/>
          <ac:grpSpMkLst>
            <pc:docMk/>
            <pc:sldMk cId="2009674850" sldId="276"/>
            <ac:grpSpMk id="12" creationId="{03A4FCDE-B87E-BF7C-A2C6-C93822506929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60"/>
          <ac:grpSpMkLst>
            <pc:docMk/>
            <pc:sldMk cId="2009674850" sldId="276"/>
            <ac:grpSpMk id="13" creationId="{12336357-4703-E8E4-4057-97DF4AFFC33D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59"/>
          <ac:grpSpMkLst>
            <pc:docMk/>
            <pc:sldMk cId="2009674850" sldId="276"/>
            <ac:grpSpMk id="14" creationId="{0085EF14-516F-1B1D-A87B-BA6DB9AF9D63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5.343" v="312"/>
          <ac:grpSpMkLst>
            <pc:docMk/>
            <pc:sldMk cId="2009674850" sldId="276"/>
            <ac:grpSpMk id="35" creationId="{9516CD17-1343-514F-6BE9-F06DB2593AFF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0.937" v="302"/>
          <ac:grpSpMkLst>
            <pc:docMk/>
            <pc:sldMk cId="2009674850" sldId="276"/>
            <ac:grpSpMk id="38" creationId="{E35B6605-62C5-B075-5E4F-C1BC571FE7EE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5.343" v="309"/>
          <ac:grpSpMkLst>
            <pc:docMk/>
            <pc:sldMk cId="2009674850" sldId="276"/>
            <ac:grpSpMk id="39" creationId="{C6923154-BB29-14D8-30C9-F61C266A7B5C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0.937" v="301"/>
          <ac:grpSpMkLst>
            <pc:docMk/>
            <pc:sldMk cId="2009674850" sldId="276"/>
            <ac:grpSpMk id="40" creationId="{9E521EA3-56C4-743B-61F7-6FD8B26A668F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8"/>
          <ac:grpSpMkLst>
            <pc:docMk/>
            <pc:sldMk cId="2009674850" sldId="276"/>
            <ac:grpSpMk id="41" creationId="{03A4FCDE-B87E-BF7C-A2C6-C93822506929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7"/>
          <ac:grpSpMkLst>
            <pc:docMk/>
            <pc:sldMk cId="2009674850" sldId="276"/>
            <ac:grpSpMk id="42" creationId="{12336357-4703-E8E4-4057-97DF4AFFC33D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6"/>
          <ac:grpSpMkLst>
            <pc:docMk/>
            <pc:sldMk cId="2009674850" sldId="276"/>
            <ac:grpSpMk id="43" creationId="{0085EF14-516F-1B1D-A87B-BA6DB9AF9D63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2:42.737" v="330"/>
          <ac:grpSpMkLst>
            <pc:docMk/>
            <pc:sldMk cId="2009674850" sldId="276"/>
            <ac:grpSpMk id="62" creationId="{9516CD17-1343-514F-6BE9-F06DB2593AFF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35" v="317" actId="1076"/>
          <ac:grpSpMkLst>
            <pc:docMk/>
            <pc:sldMk cId="2009674850" sldId="276"/>
            <ac:grpSpMk id="65" creationId="{E35B6605-62C5-B075-5E4F-C1BC571FE7EE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50" v="318" actId="1076"/>
          <ac:grpSpMkLst>
            <pc:docMk/>
            <pc:sldMk cId="2009674850" sldId="276"/>
            <ac:grpSpMk id="66" creationId="{C6923154-BB29-14D8-30C9-F61C266A7B5C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50" v="319" actId="1076"/>
          <ac:grpSpMkLst>
            <pc:docMk/>
            <pc:sldMk cId="2009674850" sldId="276"/>
            <ac:grpSpMk id="67" creationId="{9E521EA3-56C4-743B-61F7-6FD8B26A668F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66" v="320" actId="1076"/>
          <ac:grpSpMkLst>
            <pc:docMk/>
            <pc:sldMk cId="2009674850" sldId="276"/>
            <ac:grpSpMk id="68" creationId="{03A4FCDE-B87E-BF7C-A2C6-C93822506929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82" v="321" actId="1076"/>
          <ac:grpSpMkLst>
            <pc:docMk/>
            <pc:sldMk cId="2009674850" sldId="276"/>
            <ac:grpSpMk id="69" creationId="{12336357-4703-E8E4-4057-97DF4AFFC33D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82" v="322" actId="1076"/>
          <ac:grpSpMkLst>
            <pc:docMk/>
            <pc:sldMk cId="2009674850" sldId="276"/>
            <ac:grpSpMk id="70" creationId="{0085EF14-516F-1B1D-A87B-BA6DB9AF9D63}"/>
          </ac:grpSpMkLst>
        </pc:grp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18" v="266"/>
          <ac:cxnSpMkLst>
            <pc:docMk/>
            <pc:sldMk cId="2009674850" sldId="276"/>
            <ac:cxnSpMk id="7" creationId="{C571F50E-FB0E-0C02-6DB1-DB0E5C073AC4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18" v="265"/>
          <ac:cxnSpMkLst>
            <pc:docMk/>
            <pc:sldMk cId="2009674850" sldId="276"/>
            <ac:cxnSpMk id="8" creationId="{C062E4E1-9993-EED3-7995-17B63BD70D91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58"/>
          <ac:cxnSpMkLst>
            <pc:docMk/>
            <pc:sldMk cId="2009674850" sldId="276"/>
            <ac:cxnSpMk id="15" creationId="{167518A1-0BA6-7FF1-4C82-3E429998433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57"/>
          <ac:cxnSpMkLst>
            <pc:docMk/>
            <pc:sldMk cId="2009674850" sldId="276"/>
            <ac:cxnSpMk id="16" creationId="{7E148429-F476-6140-92B0-47D9F4D06685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56"/>
          <ac:cxnSpMkLst>
            <pc:docMk/>
            <pc:sldMk cId="2009674850" sldId="276"/>
            <ac:cxnSpMk id="17" creationId="{952E763E-8F74-8288-5194-618F78DA7F30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55"/>
          <ac:cxnSpMkLst>
            <pc:docMk/>
            <pc:sldMk cId="2009674850" sldId="276"/>
            <ac:cxnSpMk id="18" creationId="{93A60F6F-3252-98AA-6590-CF0D7CC78167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5.343" v="311"/>
          <ac:cxnSpMkLst>
            <pc:docMk/>
            <pc:sldMk cId="2009674850" sldId="276"/>
            <ac:cxnSpMk id="36" creationId="{C571F50E-FB0E-0C02-6DB1-DB0E5C073AC4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5.343" v="310"/>
          <ac:cxnSpMkLst>
            <pc:docMk/>
            <pc:sldMk cId="2009674850" sldId="276"/>
            <ac:cxnSpMk id="37" creationId="{C062E4E1-9993-EED3-7995-17B63BD70D91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0.937" v="300"/>
          <ac:cxnSpMkLst>
            <pc:docMk/>
            <pc:sldMk cId="2009674850" sldId="276"/>
            <ac:cxnSpMk id="44" creationId="{167518A1-0BA6-7FF1-4C82-3E429998433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5"/>
          <ac:cxnSpMkLst>
            <pc:docMk/>
            <pc:sldMk cId="2009674850" sldId="276"/>
            <ac:cxnSpMk id="45" creationId="{7E148429-F476-6140-92B0-47D9F4D06685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4"/>
          <ac:cxnSpMkLst>
            <pc:docMk/>
            <pc:sldMk cId="2009674850" sldId="276"/>
            <ac:cxnSpMk id="46" creationId="{952E763E-8F74-8288-5194-618F78DA7F30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3"/>
          <ac:cxnSpMkLst>
            <pc:docMk/>
            <pc:sldMk cId="2009674850" sldId="276"/>
            <ac:cxnSpMk id="47" creationId="{93A60F6F-3252-98AA-6590-CF0D7CC78167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219" v="315" actId="1076"/>
          <ac:cxnSpMkLst>
            <pc:docMk/>
            <pc:sldMk cId="2009674850" sldId="276"/>
            <ac:cxnSpMk id="63" creationId="{C571F50E-FB0E-0C02-6DB1-DB0E5C073AC4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235" v="316" actId="1076"/>
          <ac:cxnSpMkLst>
            <pc:docMk/>
            <pc:sldMk cId="2009674850" sldId="276"/>
            <ac:cxnSpMk id="64" creationId="{C062E4E1-9993-EED3-7995-17B63BD70D91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297" v="323" actId="1076"/>
          <ac:cxnSpMkLst>
            <pc:docMk/>
            <pc:sldMk cId="2009674850" sldId="276"/>
            <ac:cxnSpMk id="71" creationId="{167518A1-0BA6-7FF1-4C82-3E429998433D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297" v="324" actId="1076"/>
          <ac:cxnSpMkLst>
            <pc:docMk/>
            <pc:sldMk cId="2009674850" sldId="276"/>
            <ac:cxnSpMk id="72" creationId="{7E148429-F476-6140-92B0-47D9F4D06685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313" v="325" actId="1076"/>
          <ac:cxnSpMkLst>
            <pc:docMk/>
            <pc:sldMk cId="2009674850" sldId="276"/>
            <ac:cxnSpMk id="73" creationId="{952E763E-8F74-8288-5194-618F78DA7F30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313" v="326" actId="1076"/>
          <ac:cxnSpMkLst>
            <pc:docMk/>
            <pc:sldMk cId="2009674850" sldId="276"/>
            <ac:cxnSpMk id="74" creationId="{93A60F6F-3252-98AA-6590-CF0D7CC78167}"/>
          </ac:cxnSpMkLst>
        </pc:cxnChg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3T15:39:33.624" v="2385"/>
        <pc:sldMkLst>
          <pc:docMk/>
          <pc:sldMk cId="1993458758" sldId="277"/>
        </pc:sldMkLst>
      </pc:sldChg>
      <pc:sldChg chg="add del ord replId">
        <pc:chgData name="sgutierrezo@optecom.com.co" userId="S::sgutierrezo_optecom.com.co#ext#@telefonicacorp.onmicrosoft.com::b60bf2bc-ab58-497d-9119-496c73b768b7" providerId="AD" clId="Web-{61D7CC42-B729-BE9F-D20D-760504C8508A}" dt="2024-08-22T22:13:42.725" v="697"/>
        <pc:sldMkLst>
          <pc:docMk/>
          <pc:sldMk cId="4018636952" sldId="278"/>
        </pc:sldMkLst>
      </pc:sldChg>
      <pc:sldChg chg="new del">
        <pc:chgData name="sgutierrezo@optecom.com.co" userId="S::sgutierrezo_optecom.com.co#ext#@telefonicacorp.onmicrosoft.com::b60bf2bc-ab58-497d-9119-496c73b768b7" providerId="AD" clId="Web-{61D7CC42-B729-BE9F-D20D-760504C8508A}" dt="2024-08-23T15:39:33.624" v="2386"/>
        <pc:sldMkLst>
          <pc:docMk/>
          <pc:sldMk cId="2513626029" sldId="279"/>
        </pc:sldMkLst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2T21:20:58.110" v="99"/>
        <pc:sldMkLst>
          <pc:docMk/>
          <pc:sldMk cId="3611027204" sldId="279"/>
        </pc:sldMkLst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2T21:50:46.945" v="397" actId="20577"/>
        <pc:sldMkLst>
          <pc:docMk/>
          <pc:sldMk cId="1159550529" sldId="280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30:24.716" v="123" actId="1076"/>
          <ac:spMkLst>
            <pc:docMk/>
            <pc:sldMk cId="1159550529" sldId="280"/>
            <ac:spMk id="2" creationId="{E3C4F3F1-5400-29DB-8F66-B20391A8CDD9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0" creationId="{3B20532F-5AC0-5DBD-0B7B-E228414B09BC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1" creationId="{59F010CA-71CD-B804-CC45-9C22815D3E2A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2" creationId="{069B3ADB-BDB6-A4AC-B360-B087EC395336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3" creationId="{B5BC849D-9EED-0AF7-A448-72A2CC67710C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4" creationId="{509F0E48-2CF0-4B19-8D54-A267892CA952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5" creationId="{5C6C0D4C-5659-5C54-138E-3871B8E5C32E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1:33:12.830" v="140"/>
          <ac:spMkLst>
            <pc:docMk/>
            <pc:sldMk cId="1159550529" sldId="280"/>
            <ac:spMk id="20" creationId="{D95A1B37-800A-72C5-E561-1864122DD44D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1:33:54.598" v="145"/>
          <ac:spMkLst>
            <pc:docMk/>
            <pc:sldMk cId="1159550529" sldId="280"/>
            <ac:spMk id="23" creationId="{D95A1B37-800A-72C5-E561-1864122DD44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38:55.237" v="217" actId="1076"/>
          <ac:spMkLst>
            <pc:docMk/>
            <pc:sldMk cId="1159550529" sldId="280"/>
            <ac:spMk id="24" creationId="{D95A1B37-800A-72C5-E561-1864122DD44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50:46.945" v="397" actId="20577"/>
          <ac:spMkLst>
            <pc:docMk/>
            <pc:sldMk cId="1159550529" sldId="280"/>
            <ac:spMk id="25" creationId="{FB29EA39-B6F7-EF28-6A64-33533296A3B2}"/>
          </ac:spMkLst>
        </pc:s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33:00.923" v="137"/>
          <ac:grpSpMkLst>
            <pc:docMk/>
            <pc:sldMk cId="1159550529" sldId="280"/>
            <ac:grpSpMk id="5" creationId="{9516CD17-1343-514F-6BE9-F06DB2593AFF}"/>
          </ac:grpSpMkLst>
        </pc:grpChg>
        <pc:grpChg chg="add del">
          <ac:chgData name="sgutierrezo@optecom.com.co" userId="S::sgutierrezo_optecom.com.co#ext#@telefonicacorp.onmicrosoft.com::b60bf2bc-ab58-497d-9119-496c73b768b7" providerId="AD" clId="Web-{61D7CC42-B729-BE9F-D20D-760504C8508A}" dt="2024-08-22T21:33:00.923" v="136"/>
          <ac:grpSpMkLst>
            <pc:docMk/>
            <pc:sldMk cId="1159550529" sldId="280"/>
            <ac:grpSpMk id="6" creationId="{E7F3A64E-629F-E14F-A814-F73BE832469D}"/>
          </ac:grpSpMkLst>
        </pc:grpChg>
        <pc:grpChg chg="add del">
          <ac:chgData name="sgutierrezo@optecom.com.co" userId="S::sgutierrezo_optecom.com.co#ext#@telefonicacorp.onmicrosoft.com::b60bf2bc-ab58-497d-9119-496c73b768b7" providerId="AD" clId="Web-{61D7CC42-B729-BE9F-D20D-760504C8508A}" dt="2024-08-22T21:33:00.923" v="135"/>
          <ac:grpSpMkLst>
            <pc:docMk/>
            <pc:sldMk cId="1159550529" sldId="280"/>
            <ac:grpSpMk id="7" creationId="{911CDBCD-3686-3881-956E-EA8F7EE02877}"/>
          </ac:grpSpMkLst>
        </pc:grpChg>
        <pc:graphicFrameChg chg="add del mod">
          <ac:chgData name="sgutierrezo@optecom.com.co" userId="S::sgutierrezo_optecom.com.co#ext#@telefonicacorp.onmicrosoft.com::b60bf2bc-ab58-497d-9119-496c73b768b7" providerId="AD" clId="Web-{61D7CC42-B729-BE9F-D20D-760504C8508A}" dt="2024-08-22T21:31:49.961" v="128"/>
          <ac:graphicFrameMkLst>
            <pc:docMk/>
            <pc:sldMk cId="1159550529" sldId="280"/>
            <ac:graphicFrameMk id="17" creationId="{09AE5EB9-3EDC-169A-A88D-CAC7005D90B1}"/>
          </ac:graphicFrameMkLst>
        </pc:graphicFrameChg>
        <pc:graphicFrameChg chg="add del mod">
          <ac:chgData name="sgutierrezo@optecom.com.co" userId="S::sgutierrezo_optecom.com.co#ext#@telefonicacorp.onmicrosoft.com::b60bf2bc-ab58-497d-9119-496c73b768b7" providerId="AD" clId="Web-{61D7CC42-B729-BE9F-D20D-760504C8508A}" dt="2024-08-22T21:33:00.923" v="133"/>
          <ac:graphicFrameMkLst>
            <pc:docMk/>
            <pc:sldMk cId="1159550529" sldId="280"/>
            <ac:graphicFrameMk id="19" creationId="{88E8A299-AF05-E833-EB98-ED7FC1A51F73}"/>
          </ac:graphicFrameMkLst>
        </pc:graphicFrameChg>
        <pc:graphicFrameChg chg="add mod">
          <ac:chgData name="sgutierrezo@optecom.com.co" userId="S::sgutierrezo_optecom.com.co#ext#@telefonicacorp.onmicrosoft.com::b60bf2bc-ab58-497d-9119-496c73b768b7" providerId="AD" clId="Web-{61D7CC42-B729-BE9F-D20D-760504C8508A}" dt="2024-08-22T21:33:26.424" v="142" actId="1076"/>
          <ac:graphicFrameMkLst>
            <pc:docMk/>
            <pc:sldMk cId="1159550529" sldId="280"/>
            <ac:graphicFrameMk id="22" creationId="{C2776143-4E4E-04D6-A6BD-DDA9F5BDB205}"/>
          </ac:graphicFrameMkLst>
        </pc:graphicFrame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33:08.657" v="138"/>
          <ac:cxnSpMkLst>
            <pc:docMk/>
            <pc:sldMk cId="1159550529" sldId="280"/>
            <ac:cxnSpMk id="8" creationId="{C571F50E-FB0E-0C02-6DB1-DB0E5C073AC4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33:00.923" v="134"/>
          <ac:cxnSpMkLst>
            <pc:docMk/>
            <pc:sldMk cId="1159550529" sldId="280"/>
            <ac:cxnSpMk id="9" creationId="{C062E4E1-9993-EED3-7995-17B63BD70D91}"/>
          </ac:cxnSpMkLst>
        </pc:cxn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2T22:33:38.680" v="857" actId="20577"/>
        <pc:sldMkLst>
          <pc:docMk/>
          <pc:sldMk cId="181795419" sldId="281"/>
        </pc:sldMkLst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6.535" v="523"/>
          <ac:spMkLst>
            <pc:docMk/>
            <pc:sldMk cId="181795419" sldId="281"/>
            <ac:spMk id="5" creationId="{332CDD4D-A9F3-ED30-C480-F229B7F3DE46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22"/>
          <ac:spMkLst>
            <pc:docMk/>
            <pc:sldMk cId="181795419" sldId="281"/>
            <ac:spMk id="6" creationId="{FB29EA39-B6F7-EF28-6A64-33533296A3B2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21"/>
          <ac:spMkLst>
            <pc:docMk/>
            <pc:sldMk cId="181795419" sldId="281"/>
            <ac:spMk id="9" creationId="{842EF8F0-2FE1-8F7B-3DA1-59DE213F383E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20"/>
          <ac:spMkLst>
            <pc:docMk/>
            <pc:sldMk cId="181795419" sldId="281"/>
            <ac:spMk id="10" creationId="{8D15E882-9888-D3A3-9C90-5044A79F18D3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9"/>
          <ac:spMkLst>
            <pc:docMk/>
            <pc:sldMk cId="181795419" sldId="281"/>
            <ac:spMk id="11" creationId="{EB23CF45-97BC-A232-9248-C9EC50C6EAB3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8"/>
          <ac:spMkLst>
            <pc:docMk/>
            <pc:sldMk cId="181795419" sldId="281"/>
            <ac:spMk id="12" creationId="{496441FE-5EBF-2BBC-1097-FC7BABADAC8F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7"/>
          <ac:spMkLst>
            <pc:docMk/>
            <pc:sldMk cId="181795419" sldId="281"/>
            <ac:spMk id="13" creationId="{EFCDC9A5-0F8E-3193-0A60-BD3C017A2B32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20" v="508"/>
          <ac:spMkLst>
            <pc:docMk/>
            <pc:sldMk cId="181795419" sldId="281"/>
            <ac:spMk id="22" creationId="{5FC496CF-E453-4DCD-D20D-54C462CD7A0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01:32.206" v="499"/>
          <ac:spMkLst>
            <pc:docMk/>
            <pc:sldMk cId="181795419" sldId="281"/>
            <ac:spMk id="25" creationId="{4BA1E6E0-A865-88DA-1D37-AC37C6CBCD86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01:32.206" v="499"/>
          <ac:spMkLst>
            <pc:docMk/>
            <pc:sldMk cId="181795419" sldId="281"/>
            <ac:spMk id="26" creationId="{D4F60B93-4ADB-3C0E-33BE-6D4344783AB0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01:32.206" v="499"/>
          <ac:spMkLst>
            <pc:docMk/>
            <pc:sldMk cId="181795419" sldId="281"/>
            <ac:spMk id="27" creationId="{D44EEE47-F6D5-489F-DA86-2F31E0088C0E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01:32.206" v="499"/>
          <ac:spMkLst>
            <pc:docMk/>
            <pc:sldMk cId="181795419" sldId="281"/>
            <ac:spMk id="28" creationId="{43715F4E-72CE-8A48-1ED6-E9318ED09049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01:52.676" v="528"/>
          <ac:spMkLst>
            <pc:docMk/>
            <pc:sldMk cId="181795419" sldId="281"/>
            <ac:spMk id="30" creationId="{CE2838A3-E381-4543-5198-C992AE5F0170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3:38.680" v="857" actId="20577"/>
          <ac:spMkLst>
            <pc:docMk/>
            <pc:sldMk cId="181795419" sldId="281"/>
            <ac:spMk id="31" creationId="{FB29EA39-B6F7-EF28-6A64-33533296A3B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2:08.777" v="706" actId="1076"/>
          <ac:spMkLst>
            <pc:docMk/>
            <pc:sldMk cId="181795419" sldId="281"/>
            <ac:spMk id="34" creationId="{842EF8F0-2FE1-8F7B-3DA1-59DE213F383E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2:56.284" v="718" actId="1076"/>
          <ac:spMkLst>
            <pc:docMk/>
            <pc:sldMk cId="181795419" sldId="281"/>
            <ac:spMk id="35" creationId="{8D15E882-9888-D3A3-9C90-5044A79F18D3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2:23:32.458" v="723"/>
          <ac:spMkLst>
            <pc:docMk/>
            <pc:sldMk cId="181795419" sldId="281"/>
            <ac:spMk id="36" creationId="{EB23CF45-97BC-A232-9248-C9EC50C6EAB3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2:50.143" v="711" actId="1076"/>
          <ac:spMkLst>
            <pc:docMk/>
            <pc:sldMk cId="181795419" sldId="281"/>
            <ac:spMk id="37" creationId="{496441FE-5EBF-2BBC-1097-FC7BABADAC8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2:50.158" v="712" actId="1076"/>
          <ac:spMkLst>
            <pc:docMk/>
            <pc:sldMk cId="181795419" sldId="281"/>
            <ac:spMk id="38" creationId="{EFCDC9A5-0F8E-3193-0A60-BD3C017A2B3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2:56.331" v="721" actId="1076"/>
          <ac:spMkLst>
            <pc:docMk/>
            <pc:sldMk cId="181795419" sldId="281"/>
            <ac:spMk id="47" creationId="{5FC496CF-E453-4DCD-D20D-54C462CD7A0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03:31.480" v="588" actId="20577"/>
          <ac:spMkLst>
            <pc:docMk/>
            <pc:sldMk cId="181795419" sldId="281"/>
            <ac:spMk id="50" creationId="{4BA1E6E0-A865-88DA-1D37-AC37C6CBCD86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06:16.791" v="604" actId="20577"/>
          <ac:spMkLst>
            <pc:docMk/>
            <pc:sldMk cId="181795419" sldId="281"/>
            <ac:spMk id="51" creationId="{D4F60B93-4ADB-3C0E-33BE-6D4344783AB0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06:07.806" v="601"/>
          <ac:spMkLst>
            <pc:docMk/>
            <pc:sldMk cId="181795419" sldId="281"/>
            <ac:spMk id="52" creationId="{D44EEE47-F6D5-489F-DA86-2F31E0088C0E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06:07.822" v="602"/>
          <ac:spMkLst>
            <pc:docMk/>
            <pc:sldMk cId="181795419" sldId="281"/>
            <ac:spMk id="53" creationId="{43715F4E-72CE-8A48-1ED6-E9318ED09049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08:06.992" v="639" actId="14100"/>
          <ac:spMkLst>
            <pc:docMk/>
            <pc:sldMk cId="181795419" sldId="281"/>
            <ac:spMk id="55" creationId="{608BBA66-F113-B6DA-A606-487DEDF7FE3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11:40.566" v="689" actId="20577"/>
          <ac:spMkLst>
            <pc:docMk/>
            <pc:sldMk cId="181795419" sldId="281"/>
            <ac:spMk id="58" creationId="{CC95C50C-1256-305B-BD56-9448B5A882CD}"/>
          </ac:spMkLst>
        </pc:spChg>
        <pc:grpChg chg="add del">
          <ac:chgData name="sgutierrezo@optecom.com.co" userId="S::sgutierrezo_optecom.com.co#ext#@telefonicacorp.onmicrosoft.com::b60bf2bc-ab58-497d-9119-496c73b768b7" providerId="AD" clId="Web-{61D7CC42-B729-BE9F-D20D-760504C8508A}" dt="2024-08-22T22:01:48.223" v="527"/>
          <ac:grpSpMkLst>
            <pc:docMk/>
            <pc:sldMk cId="181795419" sldId="281"/>
            <ac:grpSpMk id="7" creationId="{48A0F8A3-76A9-610F-FA1B-9EF45EE63CB9}"/>
          </ac:grpSpMkLst>
        </pc:grpChg>
        <pc:grpChg chg="add del">
          <ac:chgData name="sgutierrezo@optecom.com.co" userId="S::sgutierrezo_optecom.com.co#ext#@telefonicacorp.onmicrosoft.com::b60bf2bc-ab58-497d-9119-496c73b768b7" providerId="AD" clId="Web-{61D7CC42-B729-BE9F-D20D-760504C8508A}" dt="2024-08-22T22:01:48.223" v="526"/>
          <ac:grpSpMkLst>
            <pc:docMk/>
            <pc:sldMk cId="181795419" sldId="281"/>
            <ac:grpSpMk id="8" creationId="{FB62267E-4149-84E6-C0DF-EDEBA4A54832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2:06:44.387" v="606" actId="1076"/>
          <ac:grpSpMkLst>
            <pc:docMk/>
            <pc:sldMk cId="181795419" sldId="281"/>
            <ac:grpSpMk id="32" creationId="{48A0F8A3-76A9-610F-FA1B-9EF45EE63CB9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2:06:44.402" v="607" actId="1076"/>
          <ac:grpSpMkLst>
            <pc:docMk/>
            <pc:sldMk cId="181795419" sldId="281"/>
            <ac:grpSpMk id="33" creationId="{FB62267E-4149-84E6-C0DF-EDEBA4A54832}"/>
          </ac:grpSpMkLst>
        </pc:grp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6"/>
          <ac:picMkLst>
            <pc:docMk/>
            <pc:sldMk cId="181795419" sldId="281"/>
            <ac:picMk id="14" creationId="{8AA57167-0606-F0EB-FE1C-FB8B8C4726B4}"/>
          </ac:picMkLst>
        </pc:pic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5"/>
          <ac:picMkLst>
            <pc:docMk/>
            <pc:sldMk cId="181795419" sldId="281"/>
            <ac:picMk id="15" creationId="{B66E365A-C3BB-EBF1-EBE6-503D6FAFAB7B}"/>
          </ac:picMkLst>
        </pc:pic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4"/>
          <ac:picMkLst>
            <pc:docMk/>
            <pc:sldMk cId="181795419" sldId="281"/>
            <ac:picMk id="16" creationId="{5CEDF7BF-F110-7FCB-D60B-615A40D29C26}"/>
          </ac:picMkLst>
        </pc:pic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3"/>
          <ac:picMkLst>
            <pc:docMk/>
            <pc:sldMk cId="181795419" sldId="281"/>
            <ac:picMk id="17" creationId="{25D7F899-811D-361E-D847-4D9E9E6E6580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02:26.507" v="552"/>
          <ac:picMkLst>
            <pc:docMk/>
            <pc:sldMk cId="181795419" sldId="281"/>
            <ac:picMk id="39" creationId="{8AA57167-0606-F0EB-FE1C-FB8B8C4726B4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02:26.507" v="551"/>
          <ac:picMkLst>
            <pc:docMk/>
            <pc:sldMk cId="181795419" sldId="281"/>
            <ac:picMk id="40" creationId="{B66E365A-C3BB-EBF1-EBE6-503D6FAFAB7B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02:26.507" v="550"/>
          <ac:picMkLst>
            <pc:docMk/>
            <pc:sldMk cId="181795419" sldId="281"/>
            <ac:picMk id="41" creationId="{5CEDF7BF-F110-7FCB-D60B-615A40D29C26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02:26.507" v="549"/>
          <ac:picMkLst>
            <pc:docMk/>
            <pc:sldMk cId="181795419" sldId="281"/>
            <ac:picMk id="42" creationId="{25D7F899-811D-361E-D847-4D9E9E6E6580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2:12:13.208" v="696" actId="1076"/>
          <ac:picMkLst>
            <pc:docMk/>
            <pc:sldMk cId="181795419" sldId="281"/>
            <ac:picMk id="60" creationId="{0834236F-1F01-EB27-F960-4C07B74BC557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2:12:10.474" v="695" actId="1076"/>
          <ac:picMkLst>
            <pc:docMk/>
            <pc:sldMk cId="181795419" sldId="281"/>
            <ac:picMk id="62" creationId="{2F253602-2DB7-C699-905C-B8054CF01C82}"/>
          </ac:picMkLst>
        </pc:pic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6.535" v="512"/>
          <ac:cxnSpMkLst>
            <pc:docMk/>
            <pc:sldMk cId="181795419" sldId="281"/>
            <ac:cxnSpMk id="18" creationId="{0F7AF028-B6E2-0E0E-591C-A81D6C27E7E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6.535" v="511"/>
          <ac:cxnSpMkLst>
            <pc:docMk/>
            <pc:sldMk cId="181795419" sldId="281"/>
            <ac:cxnSpMk id="19" creationId="{A5816A14-0795-5FA7-DE21-482FC678C20F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6.535" v="510"/>
          <ac:cxnSpMkLst>
            <pc:docMk/>
            <pc:sldMk cId="181795419" sldId="281"/>
            <ac:cxnSpMk id="20" creationId="{CF6B7AB9-07BF-BA0A-ED0B-DB5BE935AF3B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6.520" v="509"/>
          <ac:cxnSpMkLst>
            <pc:docMk/>
            <pc:sldMk cId="181795419" sldId="281"/>
            <ac:cxnSpMk id="21" creationId="{169C85DD-BA60-F108-46C9-723BE4E3E11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8.223" v="525"/>
          <ac:cxnSpMkLst>
            <pc:docMk/>
            <pc:sldMk cId="181795419" sldId="281"/>
            <ac:cxnSpMk id="23" creationId="{9E85F1A7-68BF-9192-EBF5-9CECDF62BE7A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8.223" v="524"/>
          <ac:cxnSpMkLst>
            <pc:docMk/>
            <pc:sldMk cId="181795419" sldId="281"/>
            <ac:cxnSpMk id="24" creationId="{A7541BBC-5EFA-E2B4-A60D-778424C78B93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56.299" v="719" actId="1076"/>
          <ac:cxnSpMkLst>
            <pc:docMk/>
            <pc:sldMk cId="181795419" sldId="281"/>
            <ac:cxnSpMk id="43" creationId="{0F7AF028-B6E2-0E0E-591C-A81D6C27E7ED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56.315" v="720" actId="1076"/>
          <ac:cxnSpMkLst>
            <pc:docMk/>
            <pc:sldMk cId="181795419" sldId="281"/>
            <ac:cxnSpMk id="44" creationId="{A5816A14-0795-5FA7-DE21-482FC678C20F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50.205" v="715" actId="1076"/>
          <ac:cxnSpMkLst>
            <pc:docMk/>
            <pc:sldMk cId="181795419" sldId="281"/>
            <ac:cxnSpMk id="45" creationId="{CF6B7AB9-07BF-BA0A-ED0B-DB5BE935AF3B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50.221" v="716" actId="1076"/>
          <ac:cxnSpMkLst>
            <pc:docMk/>
            <pc:sldMk cId="181795419" sldId="281"/>
            <ac:cxnSpMk id="46" creationId="{169C85DD-BA60-F108-46C9-723BE4E3E11D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26.250" v="708" actId="14100"/>
          <ac:cxnSpMkLst>
            <pc:docMk/>
            <pc:sldMk cId="181795419" sldId="281"/>
            <ac:cxnSpMk id="48" creationId="{9E85F1A7-68BF-9192-EBF5-9CECDF62BE7A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29.485" v="709" actId="14100"/>
          <ac:cxnSpMkLst>
            <pc:docMk/>
            <pc:sldMk cId="181795419" sldId="281"/>
            <ac:cxnSpMk id="49" creationId="{A7541BBC-5EFA-E2B4-A60D-778424C78B93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3:01.175" v="722" actId="1076"/>
          <ac:cxnSpMkLst>
            <pc:docMk/>
            <pc:sldMk cId="181795419" sldId="281"/>
            <ac:cxnSpMk id="56" creationId="{673730F8-EDBC-DD43-A402-7D56BC9113BB}"/>
          </ac:cxnSpMkLst>
        </pc:cxnChg>
      </pc:sldChg>
      <pc:sldChg chg="addSp modSp add ord replId">
        <pc:chgData name="sgutierrezo@optecom.com.co" userId="S::sgutierrezo_optecom.com.co#ext#@telefonicacorp.onmicrosoft.com::b60bf2bc-ab58-497d-9119-496c73b768b7" providerId="AD" clId="Web-{61D7CC42-B729-BE9F-D20D-760504C8508A}" dt="2024-08-22T21:59:32.964" v="489" actId="1076"/>
        <pc:sldMkLst>
          <pc:docMk/>
          <pc:sldMk cId="3891028907" sldId="282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5:35.905" v="355" actId="20577"/>
          <ac:spMkLst>
            <pc:docMk/>
            <pc:sldMk cId="3891028907" sldId="282"/>
            <ac:spMk id="5" creationId="{617BBA06-6FD6-05B6-68E6-38DDA3DACCB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9:41.471" v="393" actId="20577"/>
          <ac:spMkLst>
            <pc:docMk/>
            <pc:sldMk cId="3891028907" sldId="282"/>
            <ac:spMk id="8" creationId="{D756A590-8622-14CF-DEFD-23840633CF39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9:18.685" v="392" actId="1076"/>
          <ac:spMkLst>
            <pc:docMk/>
            <pc:sldMk cId="3891028907" sldId="282"/>
            <ac:spMk id="10" creationId="{48BBDEB7-DC38-FDF8-D58F-7CD64FB0ED8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56:37.562" v="478" actId="20577"/>
          <ac:spMkLst>
            <pc:docMk/>
            <pc:sldMk cId="3891028907" sldId="282"/>
            <ac:spMk id="12" creationId="{E1D424E4-7778-8420-CF39-1920244CA51B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1:47:11.911" v="386" actId="1076"/>
          <ac:picMkLst>
            <pc:docMk/>
            <pc:sldMk cId="3891028907" sldId="282"/>
            <ac:picMk id="6" creationId="{6D3E9392-E841-8EBD-19C9-B1182EA70CD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1:59:32.964" v="489" actId="1076"/>
          <ac:picMkLst>
            <pc:docMk/>
            <pc:sldMk cId="3891028907" sldId="282"/>
            <ac:picMk id="13" creationId="{CB9E1AD6-EA2A-1EF9-17D0-C7CA19D92303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1:57:22.736" v="487" actId="1076"/>
          <ac:picMkLst>
            <pc:docMk/>
            <pc:sldMk cId="3891028907" sldId="282"/>
            <ac:picMk id="14" creationId="{352C1581-8D79-70AA-C6CB-074C1900B9BB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2T22:39:25.094" v="925" actId="14100"/>
        <pc:sldMkLst>
          <pc:docMk/>
          <pc:sldMk cId="1064190199" sldId="283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17:27.852" v="704" actId="20577"/>
          <ac:spMkLst>
            <pc:docMk/>
            <pc:sldMk cId="1064190199" sldId="283"/>
            <ac:spMk id="5" creationId="{3FFCC063-A8A9-EF73-BC81-E79AC3417CA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5:07.762" v="737" actId="14100"/>
          <ac:spMkLst>
            <pc:docMk/>
            <pc:sldMk cId="1064190199" sldId="283"/>
            <ac:spMk id="7" creationId="{5FE7CAAF-CF44-E9E6-C3D6-A7DA2730D83A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8:42.901" v="803" actId="20577"/>
          <ac:spMkLst>
            <pc:docMk/>
            <pc:sldMk cId="1064190199" sldId="283"/>
            <ac:spMk id="11" creationId="{B47BD664-5CDC-5009-3AF4-1A746EBFD389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7:06.679" v="895" actId="20577"/>
          <ac:spMkLst>
            <pc:docMk/>
            <pc:sldMk cId="1064190199" sldId="283"/>
            <ac:spMk id="18" creationId="{FB29EA39-B6F7-EF28-6A64-33533296A3B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7:47.134" v="907" actId="20577"/>
          <ac:spMkLst>
            <pc:docMk/>
            <pc:sldMk cId="1064190199" sldId="283"/>
            <ac:spMk id="19" creationId="{842EF8F0-2FE1-8F7B-3DA1-59DE213F383E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7:23.430" v="902" actId="20577"/>
          <ac:spMkLst>
            <pc:docMk/>
            <pc:sldMk cId="1064190199" sldId="283"/>
            <ac:spMk id="20" creationId="{8D15E882-9888-D3A3-9C90-5044A79F18D3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9:04.746" v="808" actId="1076"/>
          <ac:spMkLst>
            <pc:docMk/>
            <pc:sldMk cId="1064190199" sldId="283"/>
            <ac:spMk id="21" creationId="{EB23CF45-97BC-A232-9248-C9EC50C6EAB3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2:37:19.289" v="900"/>
          <ac:spMkLst>
            <pc:docMk/>
            <pc:sldMk cId="1064190199" sldId="283"/>
            <ac:spMk id="22" creationId="{496441FE-5EBF-2BBC-1097-FC7BABADAC8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8:40.325" v="919" actId="1076"/>
          <ac:spMkLst>
            <pc:docMk/>
            <pc:sldMk cId="1064190199" sldId="283"/>
            <ac:spMk id="23" creationId="{EFCDC9A5-0F8E-3193-0A60-BD3C017A2B3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7:22.414" v="901" actId="20577"/>
          <ac:spMkLst>
            <pc:docMk/>
            <pc:sldMk cId="1064190199" sldId="283"/>
            <ac:spMk id="32" creationId="{5FC496CF-E453-4DCD-D20D-54C462CD7A0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7:12.116" v="899" actId="20577"/>
          <ac:spMkLst>
            <pc:docMk/>
            <pc:sldMk cId="1064190199" sldId="283"/>
            <ac:spMk id="35" creationId="{DEF3DF00-A450-9AC8-B80D-DB2B5818166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4:40.716" v="870"/>
          <ac:spMkLst>
            <pc:docMk/>
            <pc:sldMk cId="1064190199" sldId="283"/>
            <ac:spMk id="38" creationId="{E4F67A60-D4C6-3192-0DFE-AF38DE5C09F7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4:40.747" v="871"/>
          <ac:spMkLst>
            <pc:docMk/>
            <pc:sldMk cId="1064190199" sldId="283"/>
            <ac:spMk id="39" creationId="{A9A19296-F5EA-1340-EBED-1BD3DC7EAF0C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4:40.716" v="868"/>
          <ac:spMkLst>
            <pc:docMk/>
            <pc:sldMk cId="1064190199" sldId="283"/>
            <ac:spMk id="40" creationId="{98AF906C-3B1F-4430-C389-A7534AC1EDDE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4:40.716" v="869"/>
          <ac:spMkLst>
            <pc:docMk/>
            <pc:sldMk cId="1064190199" sldId="283"/>
            <ac:spMk id="41" creationId="{A1822C60-7892-CC56-ADF4-4F59B27DA6A8}"/>
          </ac:spMkLst>
        </pc:s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2:29:04.934" v="820" actId="1076"/>
          <ac:grpSpMkLst>
            <pc:docMk/>
            <pc:sldMk cId="1064190199" sldId="283"/>
            <ac:grpSpMk id="33" creationId="{22A2D8E5-20C4-0707-B4C6-681AB096404F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2:29:04.934" v="821" actId="1076"/>
          <ac:grpSpMkLst>
            <pc:docMk/>
            <pc:sldMk cId="1064190199" sldId="283"/>
            <ac:grpSpMk id="34" creationId="{5544DD70-E693-6D08-56D3-0D842FCDED6F}"/>
          </ac:grpSpMkLst>
        </pc:gr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2:28:32.853" v="796" actId="1076"/>
          <ac:picMkLst>
            <pc:docMk/>
            <pc:sldMk cId="1064190199" sldId="283"/>
            <ac:picMk id="13" creationId="{5930D86A-DAB4-DC4C-97B2-10730F0FBA8A}"/>
          </ac:picMkLst>
        </pc:pic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2:26:12.938" v="783"/>
          <ac:picMkLst>
            <pc:docMk/>
            <pc:sldMk cId="1064190199" sldId="283"/>
            <ac:picMk id="15" creationId="{A639208E-B7DA-9512-D5F6-E8483B20067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2:28:32.869" v="798" actId="1076"/>
          <ac:picMkLst>
            <pc:docMk/>
            <pc:sldMk cId="1064190199" sldId="283"/>
            <ac:picMk id="16" creationId="{1F4177D0-7884-60FC-AB7A-748778D63D2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2:28:32.869" v="797" actId="1076"/>
          <ac:picMkLst>
            <pc:docMk/>
            <pc:sldMk cId="1064190199" sldId="283"/>
            <ac:picMk id="17" creationId="{761079E1-EA8A-F274-BE7E-437014101829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29:08.668" v="825"/>
          <ac:picMkLst>
            <pc:docMk/>
            <pc:sldMk cId="1064190199" sldId="283"/>
            <ac:picMk id="24" creationId="{8AA57167-0606-F0EB-FE1C-FB8B8C4726B4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29:12.684" v="828"/>
          <ac:picMkLst>
            <pc:docMk/>
            <pc:sldMk cId="1064190199" sldId="283"/>
            <ac:picMk id="25" creationId="{B66E365A-C3BB-EBF1-EBE6-503D6FAFAB7B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29:12.684" v="827"/>
          <ac:picMkLst>
            <pc:docMk/>
            <pc:sldMk cId="1064190199" sldId="283"/>
            <ac:picMk id="26" creationId="{5CEDF7BF-F110-7FCB-D60B-615A40D29C26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29:12.684" v="826"/>
          <ac:picMkLst>
            <pc:docMk/>
            <pc:sldMk cId="1064190199" sldId="283"/>
            <ac:picMk id="27" creationId="{25D7F899-811D-361E-D847-4D9E9E6E6580}"/>
          </ac:picMkLst>
        </pc:picChg>
        <pc:cxnChg chg="add">
          <ac:chgData name="sgutierrezo@optecom.com.co" userId="S::sgutierrezo_optecom.com.co#ext#@telefonicacorp.onmicrosoft.com::b60bf2bc-ab58-497d-9119-496c73b768b7" providerId="AD" clId="Web-{61D7CC42-B729-BE9F-D20D-760504C8508A}" dt="2024-08-22T22:23:39.459" v="725"/>
          <ac:cxnSpMkLst>
            <pc:docMk/>
            <pc:sldMk cId="1064190199" sldId="283"/>
            <ac:cxnSpMk id="9" creationId="{903D8E10-2974-A3E6-91AD-22BE25A6A689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1:12.527" v="838"/>
          <ac:cxnSpMkLst>
            <pc:docMk/>
            <pc:sldMk cId="1064190199" sldId="283"/>
            <ac:cxnSpMk id="28" creationId="{0F7AF028-B6E2-0E0E-591C-A81D6C27E7E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1:12.527" v="837"/>
          <ac:cxnSpMkLst>
            <pc:docMk/>
            <pc:sldMk cId="1064190199" sldId="283"/>
            <ac:cxnSpMk id="29" creationId="{A5816A14-0795-5FA7-DE21-482FC678C20F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1:12.527" v="836"/>
          <ac:cxnSpMkLst>
            <pc:docMk/>
            <pc:sldMk cId="1064190199" sldId="283"/>
            <ac:cxnSpMk id="30" creationId="{CF6B7AB9-07BF-BA0A-ED0B-DB5BE935AF3B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1:12.527" v="835"/>
          <ac:cxnSpMkLst>
            <pc:docMk/>
            <pc:sldMk cId="1064190199" sldId="283"/>
            <ac:cxnSpMk id="31" creationId="{169C85DD-BA60-F108-46C9-723BE4E3E11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7:33.477" v="904"/>
          <ac:cxnSpMkLst>
            <pc:docMk/>
            <pc:sldMk cId="1064190199" sldId="283"/>
            <ac:cxnSpMk id="36" creationId="{0B88FC30-E099-C2E1-F84F-61422136DA09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1:15.589" v="839"/>
          <ac:cxnSpMkLst>
            <pc:docMk/>
            <pc:sldMk cId="1064190199" sldId="283"/>
            <ac:cxnSpMk id="37" creationId="{C0309334-5A3F-3A65-EA11-9BCB6EB73E46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7:29.508" v="903" actId="14100"/>
          <ac:cxnSpMkLst>
            <pc:docMk/>
            <pc:sldMk cId="1064190199" sldId="283"/>
            <ac:cxnSpMk id="42" creationId="{931436CB-09A9-3F85-130C-F55E5E3C3C68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7:37.368" v="906" actId="1076"/>
          <ac:cxnSpMkLst>
            <pc:docMk/>
            <pc:sldMk cId="1064190199" sldId="283"/>
            <ac:cxnSpMk id="43" creationId="{7CFCADAD-6DD1-2DB1-73D2-8D5F13693BA9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8:09.886" v="911" actId="14100"/>
          <ac:cxnSpMkLst>
            <pc:docMk/>
            <pc:sldMk cId="1064190199" sldId="283"/>
            <ac:cxnSpMk id="44" creationId="{395D578D-71B1-F67D-3752-76EA16B945F2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8:24.293" v="914" actId="14100"/>
          <ac:cxnSpMkLst>
            <pc:docMk/>
            <pc:sldMk cId="1064190199" sldId="283"/>
            <ac:cxnSpMk id="45" creationId="{B58A4BE5-39C9-C989-AF31-8E9ABFC0BBA0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9:20.328" v="924" actId="14100"/>
          <ac:cxnSpMkLst>
            <pc:docMk/>
            <pc:sldMk cId="1064190199" sldId="283"/>
            <ac:cxnSpMk id="46" creationId="{9E65C7F8-436E-F7B9-213C-A5DD2D6AB116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9:25.094" v="925" actId="14100"/>
          <ac:cxnSpMkLst>
            <pc:docMk/>
            <pc:sldMk cId="1064190199" sldId="283"/>
            <ac:cxnSpMk id="47" creationId="{6FA19278-B159-B3C4-4089-94356EE80E82}"/>
          </ac:cxnSpMkLst>
        </pc:cxnChg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3T15:39:33.624" v="2384"/>
        <pc:sldMkLst>
          <pc:docMk/>
          <pc:sldMk cId="500317595" sldId="284"/>
        </pc:sldMkLst>
      </pc:sldChg>
      <pc:sldChg chg="modSp add del ord replId">
        <pc:chgData name="sgutierrezo@optecom.com.co" userId="S::sgutierrezo_optecom.com.co#ext#@telefonicacorp.onmicrosoft.com::b60bf2bc-ab58-497d-9119-496c73b768b7" providerId="AD" clId="Web-{61D7CC42-B729-BE9F-D20D-760504C8508A}" dt="2024-08-22T22:41:36.087" v="941"/>
        <pc:sldMkLst>
          <pc:docMk/>
          <pc:sldMk cId="1976675553" sldId="285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2T22:40:43.662" v="934" actId="20577"/>
          <ac:spMkLst>
            <pc:docMk/>
            <pc:sldMk cId="1976675553" sldId="285"/>
            <ac:spMk id="5" creationId="{5F5C983B-A13E-1BCB-4909-5A331F6FFAC3}"/>
          </ac:spMkLst>
        </pc:spChg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2T22:41:07.601" v="936"/>
        <pc:sldMkLst>
          <pc:docMk/>
          <pc:sldMk cId="456974450" sldId="286"/>
        </pc:sldMkLst>
      </pc:sldChg>
      <pc:sldChg chg="addSp modSp add replId">
        <pc:chgData name="sgutierrezo@optecom.com.co" userId="S::sgutierrezo_optecom.com.co#ext#@telefonicacorp.onmicrosoft.com::b60bf2bc-ab58-497d-9119-496c73b768b7" providerId="AD" clId="Web-{61D7CC42-B729-BE9F-D20D-760504C8508A}" dt="2024-08-22T22:41:33.665" v="940" actId="20577"/>
        <pc:sldMkLst>
          <pc:docMk/>
          <pc:sldMk cId="1986951342" sldId="286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1:33.665" v="940" actId="20577"/>
          <ac:spMkLst>
            <pc:docMk/>
            <pc:sldMk cId="1986951342" sldId="286"/>
            <ac:spMk id="4" creationId="{1EF5D1E4-6BF7-6B72-CFB3-F8BAD219423E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2T22:49:19.931" v="1093" actId="20577"/>
        <pc:sldMkLst>
          <pc:docMk/>
          <pc:sldMk cId="1503912479" sldId="287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3:17.266" v="967" actId="20577"/>
          <ac:spMkLst>
            <pc:docMk/>
            <pc:sldMk cId="1503912479" sldId="287"/>
            <ac:spMk id="2" creationId="{FD96294B-9A38-E786-8331-8A310DB0BC91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2T22:42:35.404" v="946" actId="20577"/>
          <ac:spMkLst>
            <pc:docMk/>
            <pc:sldMk cId="1503912479" sldId="287"/>
            <ac:spMk id="5" creationId="{617BBA06-6FD6-05B6-68E6-38DDA3DACCB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8:41.241" v="1051" actId="20577"/>
          <ac:spMkLst>
            <pc:docMk/>
            <pc:sldMk cId="1503912479" sldId="287"/>
            <ac:spMk id="7" creationId="{ED24FAC7-DA3C-825C-9FB5-22246610306B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2T22:42:38.342" v="947"/>
          <ac:spMkLst>
            <pc:docMk/>
            <pc:sldMk cId="1503912479" sldId="287"/>
            <ac:spMk id="8" creationId="{D756A590-8622-14CF-DEFD-23840633CF39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6:10.403" v="1006" actId="1076"/>
          <ac:spMkLst>
            <pc:docMk/>
            <pc:sldMk cId="1503912479" sldId="287"/>
            <ac:spMk id="9" creationId="{E7A62EBE-F2B0-5780-0A88-3285D2AA21BA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2T22:42:57.624" v="963"/>
          <ac:spMkLst>
            <pc:docMk/>
            <pc:sldMk cId="1503912479" sldId="287"/>
            <ac:spMk id="10" creationId="{48BBDEB7-DC38-FDF8-D58F-7CD64FB0ED8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9:19.931" v="1093" actId="20577"/>
          <ac:spMkLst>
            <pc:docMk/>
            <pc:sldMk cId="1503912479" sldId="287"/>
            <ac:spMk id="11" creationId="{9229352F-3EF5-E76E-362A-7568FBC8CFC6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2T22:44:09.051" v="976" actId="20577"/>
          <ac:spMkLst>
            <pc:docMk/>
            <pc:sldMk cId="1503912479" sldId="287"/>
            <ac:spMk id="12" creationId="{E1D424E4-7778-8420-CF39-1920244CA51B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6:34.264" v="1022" actId="20577"/>
          <ac:spMkLst>
            <pc:docMk/>
            <pc:sldMk cId="1503912479" sldId="287"/>
            <ac:spMk id="15" creationId="{2DB80709-83D4-8A8B-F828-D6E5DBE8CC56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2T22:42:38.342" v="948"/>
          <ac:picMkLst>
            <pc:docMk/>
            <pc:sldMk cId="1503912479" sldId="287"/>
            <ac:picMk id="6" creationId="{6D3E9392-E841-8EBD-19C9-B1182EA70CD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2T22:44:12.145" v="978"/>
          <ac:picMkLst>
            <pc:docMk/>
            <pc:sldMk cId="1503912479" sldId="287"/>
            <ac:picMk id="13" creationId="{CB9E1AD6-EA2A-1EF9-17D0-C7CA19D92303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2T22:44:12.145" v="977"/>
          <ac:picMkLst>
            <pc:docMk/>
            <pc:sldMk cId="1503912479" sldId="287"/>
            <ac:picMk id="14" creationId="{352C1581-8D79-70AA-C6CB-074C1900B9BB}"/>
          </ac:picMkLst>
        </pc:picChg>
      </pc:sldChg>
      <pc:sldChg chg="addSp modSp add">
        <pc:chgData name="sgutierrezo@optecom.com.co" userId="S::sgutierrezo_optecom.com.co#ext#@telefonicacorp.onmicrosoft.com::b60bf2bc-ab58-497d-9119-496c73b768b7" providerId="AD" clId="Web-{61D7CC42-B729-BE9F-D20D-760504C8508A}" dt="2024-08-23T13:41:55.383" v="1423" actId="20577"/>
        <pc:sldMkLst>
          <pc:docMk/>
          <pc:sldMk cId="5617177" sldId="288"/>
        </pc:sldMkLst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50:15.810" v="1095"/>
          <ac:spMkLst>
            <pc:docMk/>
            <pc:sldMk cId="5617177" sldId="288"/>
            <ac:spMk id="5" creationId="{D30F9D2F-94D1-9145-4C08-20C7F1B90B3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51:16.689" v="1134" actId="1076"/>
          <ac:spMkLst>
            <pc:docMk/>
            <pc:sldMk cId="5617177" sldId="288"/>
            <ac:spMk id="7" creationId="{753CBD42-BC02-2215-D4D8-D9F6324123D7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41:55.383" v="1423" actId="20577"/>
          <ac:spMkLst>
            <pc:docMk/>
            <pc:sldMk cId="5617177" sldId="288"/>
            <ac:spMk id="9" creationId="{5B16B0C3-40C8-03AD-0BDA-D98E1F85C97B}"/>
          </ac:spMkLst>
        </pc:spChg>
        <pc:graphicFrameChg chg="add mod">
          <ac:chgData name="sgutierrezo@optecom.com.co" userId="S::sgutierrezo_optecom.com.co#ext#@telefonicacorp.onmicrosoft.com::b60bf2bc-ab58-497d-9119-496c73b768b7" providerId="AD" clId="Web-{61D7CC42-B729-BE9F-D20D-760504C8508A}" dt="2024-08-22T22:51:28.080" v="1136" actId="1076"/>
          <ac:graphicFrameMkLst>
            <pc:docMk/>
            <pc:sldMk cId="5617177" sldId="288"/>
            <ac:graphicFrameMk id="11" creationId="{2D704699-E966-DE25-6C86-214F327F3EC8}"/>
          </ac:graphicFrameMkLst>
        </pc:graphicFrame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3:41:45.555" v="1420" actId="20577"/>
        <pc:sldMkLst>
          <pc:docMk/>
          <pc:sldMk cId="796257197" sldId="289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450" v="1322" actId="1076"/>
          <ac:spMkLst>
            <pc:docMk/>
            <pc:sldMk cId="796257197" sldId="289"/>
            <ac:spMk id="6" creationId="{DD8353E3-452D-1E0E-4613-F4F18E3BB504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19:45.568" v="1145"/>
          <ac:spMkLst>
            <pc:docMk/>
            <pc:sldMk cId="796257197" sldId="289"/>
            <ac:spMk id="7" creationId="{753CBD42-BC02-2215-D4D8-D9F6324123D7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1:45.555" v="1420" actId="20577"/>
          <ac:spMkLst>
            <pc:docMk/>
            <pc:sldMk cId="796257197" sldId="289"/>
            <ac:spMk id="9" creationId="{5B16B0C3-40C8-03AD-0BDA-D98E1F85C97B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450" v="1323" actId="1076"/>
          <ac:spMkLst>
            <pc:docMk/>
            <pc:sldMk cId="796257197" sldId="289"/>
            <ac:spMk id="10" creationId="{FA2C639E-FE50-B758-1345-F8F5F9C6CFB0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52.357" v="1341" actId="1076"/>
          <ac:spMkLst>
            <pc:docMk/>
            <pc:sldMk cId="796257197" sldId="289"/>
            <ac:spMk id="14" creationId="{191B47BD-6316-A4FB-84AB-B052364EA265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52.372" v="1342" actId="1076"/>
          <ac:spMkLst>
            <pc:docMk/>
            <pc:sldMk cId="796257197" sldId="289"/>
            <ac:spMk id="15" creationId="{D23B1410-B577-D6A8-5465-FDBF358DDD3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544" v="1329" actId="1076"/>
          <ac:spMkLst>
            <pc:docMk/>
            <pc:sldMk cId="796257197" sldId="289"/>
            <ac:spMk id="17" creationId="{774DBD43-0818-EBBD-9FC0-9B0998BA186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559" v="1330" actId="1076"/>
          <ac:spMkLst>
            <pc:docMk/>
            <pc:sldMk cId="796257197" sldId="289"/>
            <ac:spMk id="18" creationId="{17DA5E30-5D68-9AC7-604B-89C85549D8D6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591" v="1332" actId="1076"/>
          <ac:spMkLst>
            <pc:docMk/>
            <pc:sldMk cId="796257197" sldId="289"/>
            <ac:spMk id="20" creationId="{E3503617-8B78-B2F9-BB62-232B4149245A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606" v="1333" actId="1076"/>
          <ac:spMkLst>
            <pc:docMk/>
            <pc:sldMk cId="796257197" sldId="289"/>
            <ac:spMk id="21" creationId="{50B955E8-452D-8D39-336C-311AEC19463E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3T13:29:45.896" v="1254"/>
          <ac:spMkLst>
            <pc:docMk/>
            <pc:sldMk cId="796257197" sldId="289"/>
            <ac:spMk id="22" creationId="{F5D6F3CC-F8D6-FCC6-41A7-BC33FF36EE8D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3T13:29:45.896" v="1253"/>
          <ac:spMkLst>
            <pc:docMk/>
            <pc:sldMk cId="796257197" sldId="289"/>
            <ac:spMk id="23" creationId="{120977E6-CFED-3EC3-F1B3-B88F2BF81211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58.216" v="1344" actId="1076"/>
          <ac:spMkLst>
            <pc:docMk/>
            <pc:sldMk cId="796257197" sldId="289"/>
            <ac:spMk id="25" creationId="{A880FE33-2434-9CC0-54BB-C5C19F0AFC9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58.232" v="1345" actId="1076"/>
          <ac:spMkLst>
            <pc:docMk/>
            <pc:sldMk cId="796257197" sldId="289"/>
            <ac:spMk id="26" creationId="{2E01BB5C-1E9F-FC23-4F75-BAC5B88A5369}"/>
          </ac:spMkLst>
        </pc:spChg>
        <pc:graphicFrameChg chg="del">
          <ac:chgData name="sgutierrezo@optecom.com.co" userId="S::sgutierrezo_optecom.com.co#ext#@telefonicacorp.onmicrosoft.com::b60bf2bc-ab58-497d-9119-496c73b768b7" providerId="AD" clId="Web-{61D7CC42-B729-BE9F-D20D-760504C8508A}" dt="2024-08-23T13:19:32.459" v="1144"/>
          <ac:graphicFrameMkLst>
            <pc:docMk/>
            <pc:sldMk cId="796257197" sldId="289"/>
            <ac:graphicFrameMk id="11" creationId="{2D704699-E966-DE25-6C86-214F327F3EC8}"/>
          </ac:graphicFrameMkLst>
        </pc:graphicFrame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4:27.466" v="1324" actId="1076"/>
          <ac:picMkLst>
            <pc:docMk/>
            <pc:sldMk cId="796257197" sldId="289"/>
            <ac:picMk id="12" creationId="{AC57A939-1BA2-C8FD-6B55-2177ABA8E3EF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4:27.481" v="1325" actId="1076"/>
          <ac:picMkLst>
            <pc:docMk/>
            <pc:sldMk cId="796257197" sldId="289"/>
            <ac:picMk id="13" creationId="{73040C8A-583D-7BE3-49FA-2251BB0FF77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5:01.560" v="1347" actId="1076"/>
          <ac:picMkLst>
            <pc:docMk/>
            <pc:sldMk cId="796257197" sldId="289"/>
            <ac:picMk id="16" creationId="{31329753-C94F-16E4-4635-8879561A762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4:27.575" v="1331" actId="1076"/>
          <ac:picMkLst>
            <pc:docMk/>
            <pc:sldMk cId="796257197" sldId="289"/>
            <ac:picMk id="19" creationId="{278FEA16-8781-7327-2690-F572C71F705E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4:27.622" v="1334" actId="1076"/>
          <ac:picMkLst>
            <pc:docMk/>
            <pc:sldMk cId="796257197" sldId="289"/>
            <ac:picMk id="24" creationId="{CFCA72D0-0A49-1E76-9CCE-6111F03460A5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4:58.248" v="1346" actId="1076"/>
          <ac:picMkLst>
            <pc:docMk/>
            <pc:sldMk cId="796257197" sldId="289"/>
            <ac:picMk id="27" creationId="{C098AC17-5636-44EF-9214-A84B14045432}"/>
          </ac:picMkLst>
        </pc:picChg>
      </pc:sldChg>
      <pc:sldChg chg="modSp add ord replId">
        <pc:chgData name="sgutierrezo@optecom.com.co" userId="S::sgutierrezo_optecom.com.co#ext#@telefonicacorp.onmicrosoft.com::b60bf2bc-ab58-497d-9119-496c73b768b7" providerId="AD" clId="Web-{61D7CC42-B729-BE9F-D20D-760504C8508A}" dt="2024-08-23T13:36:24.234" v="1354" actId="14100"/>
        <pc:sldMkLst>
          <pc:docMk/>
          <pc:sldMk cId="2577423074" sldId="290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36:24.234" v="1354" actId="14100"/>
          <ac:spMkLst>
            <pc:docMk/>
            <pc:sldMk cId="2577423074" sldId="290"/>
            <ac:spMk id="4" creationId="{1EF5D1E4-6BF7-6B72-CFB3-F8BAD219423E}"/>
          </ac:spMkLst>
        </pc:spChg>
      </pc:sldChg>
      <pc:sldChg chg="modSp add ord replId">
        <pc:chgData name="sgutierrezo@optecom.com.co" userId="S::sgutierrezo_optecom.com.co#ext#@telefonicacorp.onmicrosoft.com::b60bf2bc-ab58-497d-9119-496c73b768b7" providerId="AD" clId="Web-{61D7CC42-B729-BE9F-D20D-760504C8508A}" dt="2024-08-23T13:39:42.427" v="1401" actId="20577"/>
        <pc:sldMkLst>
          <pc:docMk/>
          <pc:sldMk cId="3484378443" sldId="291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36:52.532" v="1361" actId="20577"/>
          <ac:spMkLst>
            <pc:docMk/>
            <pc:sldMk cId="3484378443" sldId="291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37:55.361" v="1382" actId="20577"/>
          <ac:spMkLst>
            <pc:docMk/>
            <pc:sldMk cId="3484378443" sldId="291"/>
            <ac:spMk id="7" creationId="{ED24FAC7-DA3C-825C-9FB5-22246610306B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39:42.427" v="1401" actId="20577"/>
          <ac:spMkLst>
            <pc:docMk/>
            <pc:sldMk cId="3484378443" sldId="291"/>
            <ac:spMk id="11" creationId="{9229352F-3EF5-E76E-362A-7568FBC8CFC6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37:39.455" v="1376" actId="20577"/>
          <ac:spMkLst>
            <pc:docMk/>
            <pc:sldMk cId="3484378443" sldId="291"/>
            <ac:spMk id="12" creationId="{E1D424E4-7778-8420-CF39-1920244CA51B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3:41:50.258" v="1421" actId="20577"/>
        <pc:sldMkLst>
          <pc:docMk/>
          <pc:sldMk cId="333933271" sldId="292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0:08.224" v="1407" actId="20577"/>
          <ac:spMkLst>
            <pc:docMk/>
            <pc:sldMk cId="333933271" sldId="292"/>
            <ac:spMk id="7" creationId="{753CBD42-BC02-2215-D4D8-D9F6324123D7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1:50.258" v="1421" actId="20577"/>
          <ac:spMkLst>
            <pc:docMk/>
            <pc:sldMk cId="333933271" sldId="292"/>
            <ac:spMk id="9" creationId="{5B16B0C3-40C8-03AD-0BDA-D98E1F85C97B}"/>
          </ac:spMkLst>
        </pc:spChg>
        <pc:graphicFrameChg chg="add mod">
          <ac:chgData name="sgutierrezo@optecom.com.co" userId="S::sgutierrezo_optecom.com.co#ext#@telefonicacorp.onmicrosoft.com::b60bf2bc-ab58-497d-9119-496c73b768b7" providerId="AD" clId="Web-{61D7CC42-B729-BE9F-D20D-760504C8508A}" dt="2024-08-23T13:41:10.632" v="1418" actId="1076"/>
          <ac:graphicFrameMkLst>
            <pc:docMk/>
            <pc:sldMk cId="333933271" sldId="292"/>
            <ac:graphicFrameMk id="6" creationId="{B52DCA17-1785-FDA9-6524-F9300D29E815}"/>
          </ac:graphicFrameMkLst>
        </pc:graphicFrameChg>
        <pc:graphicFrameChg chg="add mod">
          <ac:chgData name="sgutierrezo@optecom.com.co" userId="S::sgutierrezo_optecom.com.co#ext#@telefonicacorp.onmicrosoft.com::b60bf2bc-ab58-497d-9119-496c73b768b7" providerId="AD" clId="Web-{61D7CC42-B729-BE9F-D20D-760504C8508A}" dt="2024-08-23T13:41:10.585" v="1417" actId="1076"/>
          <ac:graphicFrameMkLst>
            <pc:docMk/>
            <pc:sldMk cId="333933271" sldId="292"/>
            <ac:graphicFrameMk id="10" creationId="{331BD3E0-6A50-235C-9B87-F2392225C714}"/>
          </ac:graphicFrameMkLst>
        </pc:graphicFrameChg>
        <pc:graphicFrameChg chg="del modGraphic">
          <ac:chgData name="sgutierrezo@optecom.com.co" userId="S::sgutierrezo_optecom.com.co#ext#@telefonicacorp.onmicrosoft.com::b60bf2bc-ab58-497d-9119-496c73b768b7" providerId="AD" clId="Web-{61D7CC42-B729-BE9F-D20D-760504C8508A}" dt="2024-08-23T13:40:13.787" v="1409"/>
          <ac:graphicFrameMkLst>
            <pc:docMk/>
            <pc:sldMk cId="333933271" sldId="292"/>
            <ac:graphicFrameMk id="11" creationId="{2D704699-E966-DE25-6C86-214F327F3EC8}"/>
          </ac:graphicFrameMkLst>
        </pc:graphicFrame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3:45:57.811" v="1487" actId="1076"/>
        <pc:sldMkLst>
          <pc:docMk/>
          <pc:sldMk cId="2082673707" sldId="293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2:26.525" v="1427" actId="20577"/>
          <ac:spMkLst>
            <pc:docMk/>
            <pc:sldMk cId="2082673707" sldId="293"/>
            <ac:spMk id="5" creationId="{D30F9D2F-94D1-9145-4C08-20C7F1B90B32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4:50.731" v="1483" actId="1076"/>
          <ac:spMkLst>
            <pc:docMk/>
            <pc:sldMk cId="2082673707" sldId="293"/>
            <ac:spMk id="6" creationId="{DD8353E3-452D-1E0E-4613-F4F18E3BB504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4:50.716" v="1482" actId="1076"/>
          <ac:spMkLst>
            <pc:docMk/>
            <pc:sldMk cId="2082673707" sldId="293"/>
            <ac:spMk id="9" creationId="{5B16B0C3-40C8-03AD-0BDA-D98E1F85C97B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9.791" v="1442"/>
          <ac:spMkLst>
            <pc:docMk/>
            <pc:sldMk cId="2082673707" sldId="293"/>
            <ac:spMk id="10" creationId="{FA2C639E-FE50-B758-1345-F8F5F9C6CFB0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6"/>
          <ac:spMkLst>
            <pc:docMk/>
            <pc:sldMk cId="2082673707" sldId="293"/>
            <ac:spMk id="14" creationId="{191B47BD-6316-A4FB-84AB-B052364EA265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5"/>
          <ac:spMkLst>
            <pc:docMk/>
            <pc:sldMk cId="2082673707" sldId="293"/>
            <ac:spMk id="15" creationId="{D23B1410-B577-D6A8-5465-FDBF358DDD34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3"/>
          <ac:spMkLst>
            <pc:docMk/>
            <pc:sldMk cId="2082673707" sldId="293"/>
            <ac:spMk id="17" creationId="{774DBD43-0818-EBBD-9FC0-9B0998BA1864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2"/>
          <ac:spMkLst>
            <pc:docMk/>
            <pc:sldMk cId="2082673707" sldId="293"/>
            <ac:spMk id="18" creationId="{17DA5E30-5D68-9AC7-604B-89C85549D8D6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1.916" v="1440"/>
          <ac:spMkLst>
            <pc:docMk/>
            <pc:sldMk cId="2082673707" sldId="293"/>
            <ac:spMk id="20" creationId="{E3503617-8B78-B2F9-BB62-232B4149245A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1.916" v="1439"/>
          <ac:spMkLst>
            <pc:docMk/>
            <pc:sldMk cId="2082673707" sldId="293"/>
            <ac:spMk id="21" creationId="{50B955E8-452D-8D39-336C-311AEC19463E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0"/>
          <ac:spMkLst>
            <pc:docMk/>
            <pc:sldMk cId="2082673707" sldId="293"/>
            <ac:spMk id="25" creationId="{A880FE33-2434-9CC0-54BB-C5C19F0AFC9D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29"/>
          <ac:spMkLst>
            <pc:docMk/>
            <pc:sldMk cId="2082673707" sldId="293"/>
            <ac:spMk id="26" creationId="{2E01BB5C-1E9F-FC23-4F75-BAC5B88A5369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45:57.811" v="1487" actId="1076"/>
          <ac:picMkLst>
            <pc:docMk/>
            <pc:sldMk cId="2082673707" sldId="293"/>
            <ac:picMk id="2" creationId="{98A45F7F-3A51-E2B7-FF9E-95FBFDDEA85E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8"/>
          <ac:picMkLst>
            <pc:docMk/>
            <pc:sldMk cId="2082673707" sldId="293"/>
            <ac:picMk id="12" creationId="{AC57A939-1BA2-C8FD-6B55-2177ABA8E3EF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7"/>
          <ac:picMkLst>
            <pc:docMk/>
            <pc:sldMk cId="2082673707" sldId="293"/>
            <ac:picMk id="13" creationId="{73040C8A-583D-7BE3-49FA-2251BB0FF77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4"/>
          <ac:picMkLst>
            <pc:docMk/>
            <pc:sldMk cId="2082673707" sldId="293"/>
            <ac:picMk id="16" creationId="{31329753-C94F-16E4-4635-8879561A7621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1.916" v="1441"/>
          <ac:picMkLst>
            <pc:docMk/>
            <pc:sldMk cId="2082673707" sldId="293"/>
            <ac:picMk id="19" creationId="{278FEA16-8781-7327-2690-F572C71F705E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1"/>
          <ac:picMkLst>
            <pc:docMk/>
            <pc:sldMk cId="2082673707" sldId="293"/>
            <ac:picMk id="24" creationId="{CFCA72D0-0A49-1E76-9CCE-6111F03460A5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28"/>
          <ac:picMkLst>
            <pc:docMk/>
            <pc:sldMk cId="2082673707" sldId="293"/>
            <ac:picMk id="27" creationId="{C098AC17-5636-44EF-9214-A84B14045432}"/>
          </ac:picMkLst>
        </pc:picChg>
      </pc:sldChg>
      <pc:sldChg chg="modSp add replId">
        <pc:chgData name="sgutierrezo@optecom.com.co" userId="S::sgutierrezo_optecom.com.co#ext#@telefonicacorp.onmicrosoft.com::b60bf2bc-ab58-497d-9119-496c73b768b7" providerId="AD" clId="Web-{61D7CC42-B729-BE9F-D20D-760504C8508A}" dt="2024-08-23T13:52:14.414" v="1499" actId="20577"/>
        <pc:sldMkLst>
          <pc:docMk/>
          <pc:sldMk cId="2167501010" sldId="294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2:14.414" v="1499" actId="20577"/>
          <ac:spMkLst>
            <pc:docMk/>
            <pc:sldMk cId="2167501010" sldId="294"/>
            <ac:spMk id="5" creationId="{5F5C983B-A13E-1BCB-4909-5A331F6FFAC3}"/>
          </ac:spMkLst>
        </pc:spChg>
      </pc:sldChg>
      <pc:sldChg chg="modSp add replId">
        <pc:chgData name="sgutierrezo@optecom.com.co" userId="S::sgutierrezo_optecom.com.co#ext#@telefonicacorp.onmicrosoft.com::b60bf2bc-ab58-497d-9119-496c73b768b7" providerId="AD" clId="Web-{61D7CC42-B729-BE9F-D20D-760504C8508A}" dt="2024-08-23T13:53:59.042" v="1562" actId="14100"/>
        <pc:sldMkLst>
          <pc:docMk/>
          <pc:sldMk cId="642195293" sldId="295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3:59.042" v="1562" actId="14100"/>
          <ac:spMkLst>
            <pc:docMk/>
            <pc:sldMk cId="642195293" sldId="295"/>
            <ac:spMk id="4" creationId="{1EF5D1E4-6BF7-6B72-CFB3-F8BAD219423E}"/>
          </ac:spMkLst>
        </pc:spChg>
      </pc:sldChg>
      <pc:sldChg chg="modSp add replId">
        <pc:chgData name="sgutierrezo@optecom.com.co" userId="S::sgutierrezo_optecom.com.co#ext#@telefonicacorp.onmicrosoft.com::b60bf2bc-ab58-497d-9119-496c73b768b7" providerId="AD" clId="Web-{61D7CC42-B729-BE9F-D20D-760504C8508A}" dt="2024-08-23T13:54:27.418" v="1571" actId="1076"/>
        <pc:sldMkLst>
          <pc:docMk/>
          <pc:sldMk cId="2442649304" sldId="296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4:27.418" v="1571" actId="1076"/>
          <ac:spMkLst>
            <pc:docMk/>
            <pc:sldMk cId="2442649304" sldId="296"/>
            <ac:spMk id="4" creationId="{1EF5D1E4-6BF7-6B72-CFB3-F8BAD219423E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3:56:15.608" v="1599" actId="1076"/>
        <pc:sldMkLst>
          <pc:docMk/>
          <pc:sldMk cId="3862370772" sldId="297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6:15.592" v="1598" actId="1076"/>
          <ac:spMkLst>
            <pc:docMk/>
            <pc:sldMk cId="3862370772" sldId="297"/>
            <ac:spMk id="2" creationId="{FD96294B-9A38-E786-8331-8A310DB0BC91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4:57.512" v="1576" actId="20577"/>
          <ac:spMkLst>
            <pc:docMk/>
            <pc:sldMk cId="3862370772" sldId="297"/>
            <ac:spMk id="5" creationId="{617BBA06-6FD6-05B6-68E6-38DDA3DACCBF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55:35.388" v="1585"/>
          <ac:spMkLst>
            <pc:docMk/>
            <pc:sldMk cId="3862370772" sldId="297"/>
            <ac:spMk id="7" creationId="{ED24FAC7-DA3C-825C-9FB5-22246610306B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55:37.216" v="1586"/>
          <ac:spMkLst>
            <pc:docMk/>
            <pc:sldMk cId="3862370772" sldId="297"/>
            <ac:spMk id="9" creationId="{E7A62EBE-F2B0-5780-0A88-3285D2AA21BA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55:35.388" v="1584"/>
          <ac:spMkLst>
            <pc:docMk/>
            <pc:sldMk cId="3862370772" sldId="297"/>
            <ac:spMk id="11" creationId="{9229352F-3EF5-E76E-362A-7568FBC8CFC6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6:15.608" v="1599" actId="1076"/>
          <ac:spMkLst>
            <pc:docMk/>
            <pc:sldMk cId="3862370772" sldId="297"/>
            <ac:spMk id="12" creationId="{E1D424E4-7778-8420-CF39-1920244CA51B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55:35.388" v="1583"/>
          <ac:spMkLst>
            <pc:docMk/>
            <pc:sldMk cId="3862370772" sldId="297"/>
            <ac:spMk id="15" creationId="{2DB80709-83D4-8A8B-F828-D6E5DBE8CC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56:05.608" v="1591" actId="1076"/>
          <ac:picMkLst>
            <pc:docMk/>
            <pc:sldMk cId="3862370772" sldId="297"/>
            <ac:picMk id="6" creationId="{A803B1FE-C1D9-BFF1-A697-DD7550B8F4CD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56:05.608" v="1592" actId="1076"/>
          <ac:picMkLst>
            <pc:docMk/>
            <pc:sldMk cId="3862370772" sldId="297"/>
            <ac:picMk id="8" creationId="{0AB5F31C-9D27-DD79-7E8B-879B4A05F43E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56:05.623" v="1595" actId="1076"/>
          <ac:picMkLst>
            <pc:docMk/>
            <pc:sldMk cId="3862370772" sldId="297"/>
            <ac:picMk id="14" creationId="{DBDB3D78-A9DF-8959-055F-5BF01A4F2FE4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56:05.639" v="1596" actId="1076"/>
          <ac:picMkLst>
            <pc:docMk/>
            <pc:sldMk cId="3862370772" sldId="297"/>
            <ac:picMk id="16" creationId="{C8F20E6B-2398-9A2C-0FBA-B9FBADD861A7}"/>
          </ac:picMkLst>
        </pc:pic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3T13:56:05.623" v="1593" actId="1076"/>
          <ac:cxnSpMkLst>
            <pc:docMk/>
            <pc:sldMk cId="3862370772" sldId="297"/>
            <ac:cxnSpMk id="10" creationId="{61890B6F-C580-E1F1-92B8-F48EC91D7005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3T13:56:05.623" v="1594" actId="1076"/>
          <ac:cxnSpMkLst>
            <pc:docMk/>
            <pc:sldMk cId="3862370772" sldId="297"/>
            <ac:cxnSpMk id="13" creationId="{3263B9AA-647F-3E88-1D3C-DA293ECFBA2C}"/>
          </ac:cxnSpMkLst>
        </pc:cxn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4:02:35.055" v="1708" actId="1076"/>
        <pc:sldMkLst>
          <pc:docMk/>
          <pc:sldMk cId="2392623754" sldId="298"/>
        </pc:sldMkLst>
        <pc:spChg chg="del mod">
          <ac:chgData name="sgutierrezo@optecom.com.co" userId="S::sgutierrezo_optecom.com.co#ext#@telefonicacorp.onmicrosoft.com::b60bf2bc-ab58-497d-9119-496c73b768b7" providerId="AD" clId="Web-{61D7CC42-B729-BE9F-D20D-760504C8508A}" dt="2024-08-23T13:56:37.609" v="1612"/>
          <ac:spMkLst>
            <pc:docMk/>
            <pc:sldMk cId="2392623754" sldId="298"/>
            <ac:spMk id="2" creationId="{FD96294B-9A38-E786-8331-8A310DB0BC91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7:02.312" v="1624" actId="20577"/>
          <ac:spMkLst>
            <pc:docMk/>
            <pc:sldMk cId="2392623754" sldId="298"/>
            <ac:spMk id="5" creationId="{617BBA06-6FD6-05B6-68E6-38DDA3DACCBF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56:37.609" v="1613"/>
          <ac:spMkLst>
            <pc:docMk/>
            <pc:sldMk cId="2392623754" sldId="298"/>
            <ac:spMk id="12" creationId="{E1D424E4-7778-8420-CF39-1920244CA51B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00:04.114" v="1655" actId="1076"/>
          <ac:spMkLst>
            <pc:docMk/>
            <pc:sldMk cId="2392623754" sldId="298"/>
            <ac:spMk id="17" creationId="{2646E302-A081-32BE-5A5E-05AAEF7A6BFA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00:29.958" v="1667" actId="20577"/>
          <ac:spMkLst>
            <pc:docMk/>
            <pc:sldMk cId="2392623754" sldId="298"/>
            <ac:spMk id="18" creationId="{B8293454-6766-AE27-DDE2-1A826F35D247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3T14:00:37.833" v="1670"/>
          <ac:spMkLst>
            <pc:docMk/>
            <pc:sldMk cId="2392623754" sldId="298"/>
            <ac:spMk id="19" creationId="{2B0D8B95-49AB-F9E9-592D-A61F07A2AFE6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01:01.584" v="1680" actId="20577"/>
          <ac:spMkLst>
            <pc:docMk/>
            <pc:sldMk cId="2392623754" sldId="298"/>
            <ac:spMk id="20" creationId="{7E4E4050-D70A-DCA3-39AF-ECF54C3BF410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01:32.038" v="1693" actId="20577"/>
          <ac:spMkLst>
            <pc:docMk/>
            <pc:sldMk cId="2392623754" sldId="298"/>
            <ac:spMk id="21" creationId="{820BBC8D-927B-23BB-5B5E-93513F113E73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6"/>
          <ac:picMkLst>
            <pc:docMk/>
            <pc:sldMk cId="2392623754" sldId="298"/>
            <ac:picMk id="6" creationId="{A803B1FE-C1D9-BFF1-A697-DD7550B8F4CD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5"/>
          <ac:picMkLst>
            <pc:docMk/>
            <pc:sldMk cId="2392623754" sldId="298"/>
            <ac:picMk id="8" creationId="{0AB5F31C-9D27-DD79-7E8B-879B4A05F43E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2"/>
          <ac:picMkLst>
            <pc:docMk/>
            <pc:sldMk cId="2392623754" sldId="298"/>
            <ac:picMk id="14" creationId="{DBDB3D78-A9DF-8959-055F-5BF01A4F2FE4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1"/>
          <ac:picMkLst>
            <pc:docMk/>
            <pc:sldMk cId="2392623754" sldId="298"/>
            <ac:picMk id="16" creationId="{C8F20E6B-2398-9A2C-0FBA-B9FBADD861A7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02:20.336" v="1704" actId="1076"/>
          <ac:picMkLst>
            <pc:docMk/>
            <pc:sldMk cId="2392623754" sldId="298"/>
            <ac:picMk id="22" creationId="{0D4A5438-DFC5-7CBF-4C50-7B426366CC1E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02:26.305" v="1706" actId="1076"/>
          <ac:picMkLst>
            <pc:docMk/>
            <pc:sldMk cId="2392623754" sldId="298"/>
            <ac:picMk id="23" creationId="{6E11D8C0-D79A-860A-DFDF-03B39DD1038B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02:14.633" v="1702" actId="1076"/>
          <ac:picMkLst>
            <pc:docMk/>
            <pc:sldMk cId="2392623754" sldId="298"/>
            <ac:picMk id="24" creationId="{14D77928-C0A9-76C5-9D52-6482F2FFA10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02:35.055" v="1708" actId="1076"/>
          <ac:picMkLst>
            <pc:docMk/>
            <pc:sldMk cId="2392623754" sldId="298"/>
            <ac:picMk id="25" creationId="{9A436931-A70C-0A53-477C-DA9BD087F00A}"/>
          </ac:picMkLst>
        </pc:pic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3T13:58:47.409" v="1635" actId="1076"/>
          <ac:cxnSpMkLst>
            <pc:docMk/>
            <pc:sldMk cId="2392623754" sldId="298"/>
            <ac:cxnSpMk id="9" creationId="{98F70A0F-AA0D-306F-39E7-8592BFC42395}"/>
          </ac:cxnSpMkLst>
        </pc:cxn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4"/>
          <ac:cxnSpMkLst>
            <pc:docMk/>
            <pc:sldMk cId="2392623754" sldId="298"/>
            <ac:cxnSpMk id="10" creationId="{61890B6F-C580-E1F1-92B8-F48EC91D7005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3T13:59:10.941" v="1639" actId="1076"/>
          <ac:cxnSpMkLst>
            <pc:docMk/>
            <pc:sldMk cId="2392623754" sldId="298"/>
            <ac:cxnSpMk id="11" creationId="{ED46FA32-548B-97A8-73B7-EC8B1AD72B32}"/>
          </ac:cxnSpMkLst>
        </pc:cxn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3"/>
          <ac:cxnSpMkLst>
            <pc:docMk/>
            <pc:sldMk cId="2392623754" sldId="298"/>
            <ac:cxnSpMk id="13" creationId="{3263B9AA-647F-3E88-1D3C-DA293ECFBA2C}"/>
          </ac:cxnSpMkLst>
        </pc:cxn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4:49:12.194" v="1820" actId="20577"/>
        <pc:sldMkLst>
          <pc:docMk/>
          <pc:sldMk cId="1667934020" sldId="299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4:44:36.386" v="1731" actId="20577"/>
          <ac:spMkLst>
            <pc:docMk/>
            <pc:sldMk cId="1667934020" sldId="299"/>
            <ac:spMk id="5" creationId="{617BBA06-6FD6-05B6-68E6-38DDA3DACCB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48:11.082" v="1777" actId="1076"/>
          <ac:spMkLst>
            <pc:docMk/>
            <pc:sldMk cId="1667934020" sldId="299"/>
            <ac:spMk id="13" creationId="{1E1C6E49-1D07-45E3-EB24-94146F8BCD0E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3T14:48:17.066" v="1780"/>
          <ac:spMkLst>
            <pc:docMk/>
            <pc:sldMk cId="1667934020" sldId="299"/>
            <ac:spMk id="15" creationId="{5B99459F-BE95-B5D2-85E9-68D4E9E9CD5C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48:47.255" v="1803" actId="20577"/>
          <ac:spMkLst>
            <pc:docMk/>
            <pc:sldMk cId="1667934020" sldId="299"/>
            <ac:spMk id="16" creationId="{E6C01D45-D573-3ADA-3AFE-CA8B8E10A848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44:39.308" v="1735"/>
          <ac:spMkLst>
            <pc:docMk/>
            <pc:sldMk cId="1667934020" sldId="299"/>
            <ac:spMk id="17" creationId="{2646E302-A081-32BE-5A5E-05AAEF7A6BFA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44:42.886" v="1740"/>
          <ac:spMkLst>
            <pc:docMk/>
            <pc:sldMk cId="1667934020" sldId="299"/>
            <ac:spMk id="18" creationId="{B8293454-6766-AE27-DDE2-1A826F35D247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49:12.194" v="1820" actId="20577"/>
          <ac:spMkLst>
            <pc:docMk/>
            <pc:sldMk cId="1667934020" sldId="299"/>
            <ac:spMk id="19" creationId="{73F6E951-7214-57E1-463B-C26FC7B4C0F8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44:39.308" v="1734"/>
          <ac:spMkLst>
            <pc:docMk/>
            <pc:sldMk cId="1667934020" sldId="299"/>
            <ac:spMk id="20" creationId="{7E4E4050-D70A-DCA3-39AF-ECF54C3BF410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44:42.886" v="1739"/>
          <ac:spMkLst>
            <pc:docMk/>
            <pc:sldMk cId="1667934020" sldId="299"/>
            <ac:spMk id="21" creationId="{820BBC8D-927B-23BB-5B5E-93513F113E73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47:07.892" v="1759" actId="1076"/>
          <ac:picMkLst>
            <pc:docMk/>
            <pc:sldMk cId="1667934020" sldId="299"/>
            <ac:picMk id="6" creationId="{20701255-CA3E-3510-4FB8-727D521E3F5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47:15.377" v="1760" actId="1076"/>
          <ac:picMkLst>
            <pc:docMk/>
            <pc:sldMk cId="1667934020" sldId="299"/>
            <ac:picMk id="7" creationId="{79AE68B0-5F4E-B04D-C1FA-84A7A727952C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46:44.813" v="1754" actId="1076"/>
          <ac:picMkLst>
            <pc:docMk/>
            <pc:sldMk cId="1667934020" sldId="299"/>
            <ac:picMk id="8" creationId="{021EFAEB-09D5-7FF3-101C-03FA2A8244B8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3T14:47:29.486" v="1762"/>
          <ac:picMkLst>
            <pc:docMk/>
            <pc:sldMk cId="1667934020" sldId="299"/>
            <ac:picMk id="10" creationId="{9C78F502-1F40-EE7D-F8E7-23B0A4B1B3C5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44:39.308" v="1733"/>
          <ac:picMkLst>
            <pc:docMk/>
            <pc:sldMk cId="1667934020" sldId="299"/>
            <ac:picMk id="22" creationId="{0D4A5438-DFC5-7CBF-4C50-7B426366CC1E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44:42.886" v="1738"/>
          <ac:picMkLst>
            <pc:docMk/>
            <pc:sldMk cId="1667934020" sldId="299"/>
            <ac:picMk id="23" creationId="{6E11D8C0-D79A-860A-DFDF-03B39DD1038B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44:39.308" v="1732"/>
          <ac:picMkLst>
            <pc:docMk/>
            <pc:sldMk cId="1667934020" sldId="299"/>
            <ac:picMk id="24" creationId="{14D77928-C0A9-76C5-9D52-6482F2FFA10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44:42.886" v="1737"/>
          <ac:picMkLst>
            <pc:docMk/>
            <pc:sldMk cId="1667934020" sldId="299"/>
            <ac:picMk id="25" creationId="{9A436931-A70C-0A53-477C-DA9BD087F00A}"/>
          </ac:picMkLst>
        </pc:pic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3T14:45:05.090" v="1746" actId="1076"/>
          <ac:cxnSpMkLst>
            <pc:docMk/>
            <pc:sldMk cId="1667934020" sldId="299"/>
            <ac:cxnSpMk id="2" creationId="{E61D15AE-0447-3CED-7FF1-6EB7D461D1C9}"/>
          </ac:cxnSpMkLst>
        </pc:cxnChg>
        <pc:cxnChg chg="mod">
          <ac:chgData name="sgutierrezo@optecom.com.co" userId="S::sgutierrezo_optecom.com.co#ext#@telefonicacorp.onmicrosoft.com::b60bf2bc-ab58-497d-9119-496c73b768b7" providerId="AD" clId="Web-{61D7CC42-B729-BE9F-D20D-760504C8508A}" dt="2024-08-23T14:46:58.673" v="1757" actId="1076"/>
          <ac:cxnSpMkLst>
            <pc:docMk/>
            <pc:sldMk cId="1667934020" sldId="299"/>
            <ac:cxnSpMk id="9" creationId="{98F70A0F-AA0D-306F-39E7-8592BFC42395}"/>
          </ac:cxnSpMkLst>
        </pc:cxn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4:44:39.308" v="1736"/>
          <ac:cxnSpMkLst>
            <pc:docMk/>
            <pc:sldMk cId="1667934020" sldId="299"/>
            <ac:cxnSpMk id="11" creationId="{ED46FA32-548B-97A8-73B7-EC8B1AD72B32}"/>
          </ac:cxnSpMkLst>
        </pc:cxnChg>
      </pc:sldChg>
      <pc:sldChg chg="modSp add replId">
        <pc:chgData name="sgutierrezo@optecom.com.co" userId="S::sgutierrezo_optecom.com.co#ext#@telefonicacorp.onmicrosoft.com::b60bf2bc-ab58-497d-9119-496c73b768b7" providerId="AD" clId="Web-{61D7CC42-B729-BE9F-D20D-760504C8508A}" dt="2024-08-23T14:52:56.889" v="1829" actId="1076"/>
        <pc:sldMkLst>
          <pc:docMk/>
          <pc:sldMk cId="2599961320" sldId="300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4:52:56.889" v="1829" actId="1076"/>
          <ac:spMkLst>
            <pc:docMk/>
            <pc:sldMk cId="2599961320" sldId="300"/>
            <ac:spMk id="4" creationId="{1EF5D1E4-6BF7-6B72-CFB3-F8BAD219423E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4:58:29.980" v="1891" actId="1076"/>
        <pc:sldMkLst>
          <pc:docMk/>
          <pc:sldMk cId="404903968" sldId="301"/>
        </pc:sldMkLst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49"/>
          <ac:spMkLst>
            <pc:docMk/>
            <pc:sldMk cId="404903968" sldId="301"/>
            <ac:spMk id="2" creationId="{FD96294B-9A38-E786-8331-8A310DB0BC91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4:53:33.360" v="1844" actId="20577"/>
          <ac:spMkLst>
            <pc:docMk/>
            <pc:sldMk cId="404903968" sldId="301"/>
            <ac:spMk id="5" creationId="{617BBA06-6FD6-05B6-68E6-38DDA3DACCB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56:47.851" v="1871" actId="20577"/>
          <ac:spMkLst>
            <pc:docMk/>
            <pc:sldMk cId="404903968" sldId="301"/>
            <ac:spMk id="9" creationId="{27040476-03F1-6227-E6F2-6E64993B7056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50"/>
          <ac:spMkLst>
            <pc:docMk/>
            <pc:sldMk cId="404903968" sldId="301"/>
            <ac:spMk id="12" creationId="{E1D424E4-7778-8420-CF39-1920244CA51B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48"/>
          <ac:picMkLst>
            <pc:docMk/>
            <pc:sldMk cId="404903968" sldId="301"/>
            <ac:picMk id="6" creationId="{A803B1FE-C1D9-BFF1-A697-DD7550B8F4CD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3:44.563" v="1852"/>
          <ac:picMkLst>
            <pc:docMk/>
            <pc:sldMk cId="404903968" sldId="301"/>
            <ac:picMk id="8" creationId="{0AB5F31C-9D27-DD79-7E8B-879B4A05F43E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58:29.980" v="1891" actId="1076"/>
          <ac:picMkLst>
            <pc:docMk/>
            <pc:sldMk cId="404903968" sldId="301"/>
            <ac:picMk id="11" creationId="{3AC669BA-2C2E-26FB-2C1E-EF742676701D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46"/>
          <ac:picMkLst>
            <pc:docMk/>
            <pc:sldMk cId="404903968" sldId="301"/>
            <ac:picMk id="14" creationId="{DBDB3D78-A9DF-8959-055F-5BF01A4F2FE4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57:54.916" v="1890" actId="1076"/>
          <ac:picMkLst>
            <pc:docMk/>
            <pc:sldMk cId="404903968" sldId="301"/>
            <ac:picMk id="15" creationId="{5DE67646-B2CA-4A5C-C2EE-CCFC1C42F032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45"/>
          <ac:picMkLst>
            <pc:docMk/>
            <pc:sldMk cId="404903968" sldId="301"/>
            <ac:picMk id="16" creationId="{C8F20E6B-2398-9A2C-0FBA-B9FBADD861A7}"/>
          </ac:picMkLst>
        </pc:pic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4:53:44.563" v="1851"/>
          <ac:cxnSpMkLst>
            <pc:docMk/>
            <pc:sldMk cId="404903968" sldId="301"/>
            <ac:cxnSpMk id="10" creationId="{61890B6F-C580-E1F1-92B8-F48EC91D7005}"/>
          </ac:cxnSpMkLst>
        </pc:cxn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47"/>
          <ac:cxnSpMkLst>
            <pc:docMk/>
            <pc:sldMk cId="404903968" sldId="301"/>
            <ac:cxnSpMk id="13" creationId="{3263B9AA-647F-3E88-1D3C-DA293ECFBA2C}"/>
          </ac:cxnSpMkLst>
        </pc:cxn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8:21:57.177" v="2531" actId="1076"/>
        <pc:sldMkLst>
          <pc:docMk/>
          <pc:sldMk cId="2364822110" sldId="302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4:58:51.575" v="1894" actId="20577"/>
          <ac:spMkLst>
            <pc:docMk/>
            <pc:sldMk cId="2364822110" sldId="302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0:00.405" v="1914" actId="1076"/>
          <ac:spMkLst>
            <pc:docMk/>
            <pc:sldMk cId="2364822110" sldId="302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8:21:57.177" v="2531" actId="1076"/>
          <ac:picMkLst>
            <pc:docMk/>
            <pc:sldMk cId="2364822110" sldId="302"/>
            <ac:picMk id="2" creationId="{6F05C45B-2253-9F1D-9FF9-5066907ECE9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9:07.763" v="1903"/>
          <ac:picMkLst>
            <pc:docMk/>
            <pc:sldMk cId="2364822110" sldId="302"/>
            <ac:picMk id="11" creationId="{3AC669BA-2C2E-26FB-2C1E-EF742676701D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9:07.763" v="1902"/>
          <ac:picMkLst>
            <pc:docMk/>
            <pc:sldMk cId="2364822110" sldId="302"/>
            <ac:picMk id="15" creationId="{5DE67646-B2CA-4A5C-C2EE-CCFC1C42F032}"/>
          </ac:picMkLst>
        </pc:pic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5:02:12.785" v="1944" actId="1076"/>
        <pc:sldMkLst>
          <pc:docMk/>
          <pc:sldMk cId="2022178915" sldId="303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0:21.094" v="1917" actId="20577"/>
          <ac:spMkLst>
            <pc:docMk/>
            <pc:sldMk cId="2022178915" sldId="303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2:04.066" v="1940" actId="14100"/>
          <ac:spMkLst>
            <pc:docMk/>
            <pc:sldMk cId="2022178915" sldId="303"/>
            <ac:spMk id="9" creationId="{27040476-03F1-6227-E6F2-6E64993B7056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1:35.097" v="1933"/>
          <ac:picMkLst>
            <pc:docMk/>
            <pc:sldMk cId="2022178915" sldId="303"/>
            <ac:picMk id="2" creationId="{6F05C45B-2253-9F1D-9FF9-5066907ECE9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2:05.832" v="1941" actId="1076"/>
          <ac:picMkLst>
            <pc:docMk/>
            <pc:sldMk cId="2022178915" sldId="303"/>
            <ac:picMk id="6" creationId="{DB13456C-CA5C-0EBF-F4E5-5B0C66D4439B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2:12.785" v="1944" actId="1076"/>
          <ac:picMkLst>
            <pc:docMk/>
            <pc:sldMk cId="2022178915" sldId="303"/>
            <ac:picMk id="7" creationId="{32CB5F8E-0A10-92BF-C7E6-F55FE8010EEF}"/>
          </ac:picMkLst>
        </pc:pic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5:05:47.356" v="1975" actId="1076"/>
        <pc:sldMkLst>
          <pc:docMk/>
          <pc:sldMk cId="1154386247" sldId="304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4:44.104" v="1951" actId="20577"/>
          <ac:spMkLst>
            <pc:docMk/>
            <pc:sldMk cId="1154386247" sldId="304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5:15.089" v="1962" actId="20577"/>
          <ac:spMkLst>
            <pc:docMk/>
            <pc:sldMk cId="1154386247" sldId="304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5:36.121" v="1970" actId="1076"/>
          <ac:picMkLst>
            <pc:docMk/>
            <pc:sldMk cId="1154386247" sldId="304"/>
            <ac:picMk id="2" creationId="{20935BAD-8A75-2D7B-27F7-CB445F31B125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5:16.136" v="1964"/>
          <ac:picMkLst>
            <pc:docMk/>
            <pc:sldMk cId="1154386247" sldId="304"/>
            <ac:picMk id="6" creationId="{DB13456C-CA5C-0EBF-F4E5-5B0C66D4439B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5:16.120" v="1963"/>
          <ac:picMkLst>
            <pc:docMk/>
            <pc:sldMk cId="1154386247" sldId="304"/>
            <ac:picMk id="7" creationId="{32CB5F8E-0A10-92BF-C7E6-F55FE8010EEF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5:47.356" v="1975" actId="1076"/>
          <ac:picMkLst>
            <pc:docMk/>
            <pc:sldMk cId="1154386247" sldId="304"/>
            <ac:picMk id="8" creationId="{88D96C71-029B-4F43-CE1A-8DAB0722345A}"/>
          </ac:picMkLst>
        </pc:pic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5:07:09.015" v="2001" actId="14100"/>
        <pc:sldMkLst>
          <pc:docMk/>
          <pc:sldMk cId="60323480" sldId="305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6:12.732" v="1983" actId="20577"/>
          <ac:spMkLst>
            <pc:docMk/>
            <pc:sldMk cId="60323480" sldId="305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6:37.749" v="1992" actId="20577"/>
          <ac:spMkLst>
            <pc:docMk/>
            <pc:sldMk cId="60323480" sldId="305"/>
            <ac:spMk id="9" creationId="{27040476-03F1-6227-E6F2-6E64993B7056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6:38.327" v="1993"/>
          <ac:picMkLst>
            <pc:docMk/>
            <pc:sldMk cId="60323480" sldId="305"/>
            <ac:picMk id="2" creationId="{20935BAD-8A75-2D7B-27F7-CB445F31B125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7:09.015" v="2001" actId="14100"/>
          <ac:picMkLst>
            <pc:docMk/>
            <pc:sldMk cId="60323480" sldId="305"/>
            <ac:picMk id="6" creationId="{CFA1FC05-2542-D2BC-1EA4-73360FA81D8D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6:56.281" v="1998" actId="1076"/>
          <ac:picMkLst>
            <pc:docMk/>
            <pc:sldMk cId="60323480" sldId="305"/>
            <ac:picMk id="7" creationId="{6C25BEF5-3F71-C0B3-930B-AA9A7E6B46BB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6:38.342" v="1994"/>
          <ac:picMkLst>
            <pc:docMk/>
            <pc:sldMk cId="60323480" sldId="305"/>
            <ac:picMk id="8" creationId="{88D96C71-029B-4F43-CE1A-8DAB0722345A}"/>
          </ac:picMkLst>
        </pc:picChg>
      </pc:sldChg>
      <pc:sldChg chg="new del">
        <pc:chgData name="sgutierrezo@optecom.com.co" userId="S::sgutierrezo_optecom.com.co#ext#@telefonicacorp.onmicrosoft.com::b60bf2bc-ab58-497d-9119-496c73b768b7" providerId="AD" clId="Web-{61D7CC42-B729-BE9F-D20D-760504C8508A}" dt="2024-08-23T15:05:56.778" v="1977"/>
        <pc:sldMkLst>
          <pc:docMk/>
          <pc:sldMk cId="2334432347" sldId="305"/>
        </pc:sldMkLst>
      </pc:sldChg>
      <pc:sldChg chg="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9"/>
        <pc:sldMkLst>
          <pc:docMk/>
          <pc:sldMk cId="3734706870" sldId="306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7:26.704" v="2023" actId="20577"/>
          <ac:spMkLst>
            <pc:docMk/>
            <pc:sldMk cId="3734706870" sldId="306"/>
            <ac:spMk id="4" creationId="{1EF5D1E4-6BF7-6B72-CFB3-F8BAD219423E}"/>
          </ac:spMkLst>
        </pc:sp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8"/>
        <pc:sldMkLst>
          <pc:docMk/>
          <pc:sldMk cId="3304648452" sldId="307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9:27.927" v="2031" actId="20577"/>
          <ac:spMkLst>
            <pc:docMk/>
            <pc:sldMk cId="3304648452" sldId="307"/>
            <ac:spMk id="5" creationId="{D30F9D2F-94D1-9145-4C08-20C7F1B90B32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12:31.293" v="2085" actId="14100"/>
          <ac:spMkLst>
            <pc:docMk/>
            <pc:sldMk cId="3304648452" sldId="307"/>
            <ac:spMk id="6" creationId="{DD8353E3-452D-1E0E-4613-F4F18E3BB50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5:12:29.199" v="2083" actId="1076"/>
          <ac:spMkLst>
            <pc:docMk/>
            <pc:sldMk cId="3304648452" sldId="307"/>
            <ac:spMk id="7" creationId="{E2956BD1-6EF1-15B2-D09D-8256C2256968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5:12:44.169" v="2087" actId="14100"/>
          <ac:spMkLst>
            <pc:docMk/>
            <pc:sldMk cId="3304648452" sldId="307"/>
            <ac:spMk id="8" creationId="{847A3F1B-2290-782E-CACE-6BAF44CF7EB8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10:34.086" v="2053" actId="1076"/>
          <ac:spMkLst>
            <pc:docMk/>
            <pc:sldMk cId="3304648452" sldId="307"/>
            <ac:spMk id="9" creationId="{5B16B0C3-40C8-03AD-0BDA-D98E1F85C97B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7:53.548" v="2025"/>
          <ac:picMkLst>
            <pc:docMk/>
            <pc:sldMk cId="3304648452" sldId="307"/>
            <ac:picMk id="2" creationId="{98A45F7F-3A51-E2B7-FF9E-95FBFDDEA85E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18:50.479" v="2103" actId="1076"/>
          <ac:picMkLst>
            <pc:docMk/>
            <pc:sldMk cId="3304648452" sldId="307"/>
            <ac:picMk id="10" creationId="{D543312C-949F-C8B3-AAF7-8FB6D59BF8BF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19:06.183" v="2105" actId="1076"/>
          <ac:picMkLst>
            <pc:docMk/>
            <pc:sldMk cId="3304648452" sldId="307"/>
            <ac:picMk id="11" creationId="{4748FFBE-6A07-CED2-87A0-3334B90B43B1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7"/>
        <pc:sldMkLst>
          <pc:docMk/>
          <pc:sldMk cId="1991539550" sldId="308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19:21.731" v="2115" actId="20577"/>
          <ac:spMkLst>
            <pc:docMk/>
            <pc:sldMk cId="1991539550" sldId="308"/>
            <ac:spMk id="5" creationId="{D30F9D2F-94D1-9145-4C08-20C7F1B90B32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20:59.562" v="2150" actId="1076"/>
          <ac:spMkLst>
            <pc:docMk/>
            <pc:sldMk cId="1991539550" sldId="308"/>
            <ac:spMk id="6" creationId="{DD8353E3-452D-1E0E-4613-F4F18E3BB504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5:19:30.434" v="2122"/>
          <ac:spMkLst>
            <pc:docMk/>
            <pc:sldMk cId="1991539550" sldId="308"/>
            <ac:spMk id="7" creationId="{E2956BD1-6EF1-15B2-D09D-8256C2256968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5:19:30.434" v="2121"/>
          <ac:spMkLst>
            <pc:docMk/>
            <pc:sldMk cId="1991539550" sldId="308"/>
            <ac:spMk id="8" creationId="{847A3F1B-2290-782E-CACE-6BAF44CF7EB8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20:59.547" v="2149" actId="1076"/>
          <ac:spMkLst>
            <pc:docMk/>
            <pc:sldMk cId="1991539550" sldId="308"/>
            <ac:spMk id="9" creationId="{5B16B0C3-40C8-03AD-0BDA-D98E1F85C97B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21:31.345" v="2154" actId="1076"/>
          <ac:picMkLst>
            <pc:docMk/>
            <pc:sldMk cId="1991539550" sldId="308"/>
            <ac:picMk id="2" creationId="{D14031A7-D28A-FCCD-2F04-E36D47D1D458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20:36.046" v="2144"/>
          <ac:picMkLst>
            <pc:docMk/>
            <pc:sldMk cId="1991539550" sldId="308"/>
            <ac:picMk id="10" creationId="{D543312C-949F-C8B3-AAF7-8FB6D59BF8BF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19:30.434" v="2120"/>
          <ac:picMkLst>
            <pc:docMk/>
            <pc:sldMk cId="1991539550" sldId="308"/>
            <ac:picMk id="11" creationId="{4748FFBE-6A07-CED2-87A0-3334B90B43B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21:26.704" v="2153" actId="1076"/>
          <ac:picMkLst>
            <pc:docMk/>
            <pc:sldMk cId="1991539550" sldId="308"/>
            <ac:picMk id="12" creationId="{CBFE7B0B-6C74-BF08-5F2C-6236FE4DF34B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6"/>
        <pc:sldMkLst>
          <pc:docMk/>
          <pc:sldMk cId="1610633849" sldId="309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23:12.130" v="2210" actId="20577"/>
          <ac:spMkLst>
            <pc:docMk/>
            <pc:sldMk cId="1610633849" sldId="309"/>
            <ac:spMk id="6" creationId="{DD8353E3-452D-1E0E-4613-F4F18E3BB50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5:23:27.802" v="2217" actId="20577"/>
          <ac:spMkLst>
            <pc:docMk/>
            <pc:sldMk cId="1610633849" sldId="309"/>
            <ac:spMk id="8" creationId="{51C07E6B-CFF9-F9D3-421C-4DAB6BBBCB7C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23:04.911" v="2206" actId="1076"/>
          <ac:spMkLst>
            <pc:docMk/>
            <pc:sldMk cId="1610633849" sldId="309"/>
            <ac:spMk id="9" creationId="{5B16B0C3-40C8-03AD-0BDA-D98E1F85C97B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22:48.301" v="2203"/>
          <ac:picMkLst>
            <pc:docMk/>
            <pc:sldMk cId="1610633849" sldId="309"/>
            <ac:picMk id="2" creationId="{D14031A7-D28A-FCCD-2F04-E36D47D1D458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22:57.848" v="2205" actId="1076"/>
          <ac:picMkLst>
            <pc:docMk/>
            <pc:sldMk cId="1610633849" sldId="309"/>
            <ac:picMk id="7" creationId="{2E2A42AC-E287-59B1-824E-9A02EAAD792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22:48.301" v="2202"/>
          <ac:picMkLst>
            <pc:docMk/>
            <pc:sldMk cId="1610633849" sldId="309"/>
            <ac:picMk id="12" creationId="{CBFE7B0B-6C74-BF08-5F2C-6236FE4DF34B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5"/>
        <pc:sldMkLst>
          <pc:docMk/>
          <pc:sldMk cId="2084009549" sldId="310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30:10.239" v="2234" actId="20577"/>
          <ac:spMkLst>
            <pc:docMk/>
            <pc:sldMk cId="2084009549" sldId="310"/>
            <ac:spMk id="5" creationId="{D30F9D2F-94D1-9145-4C08-20C7F1B90B32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31:14.429" v="2269" actId="20577"/>
          <ac:spMkLst>
            <pc:docMk/>
            <pc:sldMk cId="2084009549" sldId="310"/>
            <ac:spMk id="6" creationId="{DD8353E3-452D-1E0E-4613-F4F18E3BB504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5:29:49.254" v="2225"/>
          <ac:spMkLst>
            <pc:docMk/>
            <pc:sldMk cId="2084009549" sldId="310"/>
            <ac:spMk id="8" creationId="{51C07E6B-CFF9-F9D3-421C-4DAB6BBBCB7C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5:29:52.973" v="2226"/>
          <ac:spMkLst>
            <pc:docMk/>
            <pc:sldMk cId="2084009549" sldId="310"/>
            <ac:spMk id="9" creationId="{5B16B0C3-40C8-03AD-0BDA-D98E1F85C97B}"/>
          </ac:spMkLst>
        </pc:spChg>
        <pc:picChg chg="add mod modCrop">
          <ac:chgData name="sgutierrezo@optecom.com.co" userId="S::sgutierrezo_optecom.com.co#ext#@telefonicacorp.onmicrosoft.com::b60bf2bc-ab58-497d-9119-496c73b768b7" providerId="AD" clId="Web-{61D7CC42-B729-BE9F-D20D-760504C8508A}" dt="2024-08-23T15:32:47.761" v="2277"/>
          <ac:picMkLst>
            <pc:docMk/>
            <pc:sldMk cId="2084009549" sldId="310"/>
            <ac:picMk id="2" creationId="{491EB9C0-7C1F-CC69-9BED-57859CF4CAB1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29:47.629" v="2224"/>
          <ac:picMkLst>
            <pc:docMk/>
            <pc:sldMk cId="2084009549" sldId="310"/>
            <ac:picMk id="7" creationId="{2E2A42AC-E287-59B1-824E-9A02EAAD792A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4"/>
        <pc:sldMkLst>
          <pc:docMk/>
          <pc:sldMk cId="1799028239" sldId="311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34:02.201" v="2307" actId="1076"/>
          <ac:spMkLst>
            <pc:docMk/>
            <pc:sldMk cId="1799028239" sldId="311"/>
            <ac:spMk id="6" creationId="{DD8353E3-452D-1E0E-4613-F4F18E3BB504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33:35.685" v="2300"/>
          <ac:picMkLst>
            <pc:docMk/>
            <pc:sldMk cId="1799028239" sldId="311"/>
            <ac:picMk id="2" creationId="{491EB9C0-7C1F-CC69-9BED-57859CF4CAB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33:49.716" v="2304" actId="1076"/>
          <ac:picMkLst>
            <pc:docMk/>
            <pc:sldMk cId="1799028239" sldId="311"/>
            <ac:picMk id="7" creationId="{AD3FF69A-1A57-F04B-36A2-27A795E4C404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33:56.326" v="2306" actId="1076"/>
          <ac:picMkLst>
            <pc:docMk/>
            <pc:sldMk cId="1799028239" sldId="311"/>
            <ac:picMk id="8" creationId="{BB81D95B-FDF9-98A7-B9B6-421C6ED0F822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3"/>
        <pc:sldMkLst>
          <pc:docMk/>
          <pc:sldMk cId="4020996263" sldId="312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34:31.749" v="2317" actId="20577"/>
          <ac:spMkLst>
            <pc:docMk/>
            <pc:sldMk cId="4020996263" sldId="312"/>
            <ac:spMk id="5" creationId="{D30F9D2F-94D1-9145-4C08-20C7F1B90B32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36:05.768" v="2367" actId="20577"/>
          <ac:spMkLst>
            <pc:docMk/>
            <pc:sldMk cId="4020996263" sldId="312"/>
            <ac:spMk id="6" creationId="{DD8353E3-452D-1E0E-4613-F4F18E3BB504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35:18.939" v="2333"/>
          <ac:picMkLst>
            <pc:docMk/>
            <pc:sldMk cId="4020996263" sldId="312"/>
            <ac:picMk id="2" creationId="{491EB9C0-7C1F-CC69-9BED-57859CF4CAB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35:30.267" v="2335" actId="1076"/>
          <ac:picMkLst>
            <pc:docMk/>
            <pc:sldMk cId="4020996263" sldId="312"/>
            <ac:picMk id="7" creationId="{30BD6F74-8415-55B7-CE07-098B05F1EA7E}"/>
          </ac:picMkLst>
        </pc:picChg>
      </pc:sldChg>
      <pc:sldChg chg="addSp modSp add replId">
        <pc:chgData name="sgutierrezo@optecom.com.co" userId="S::sgutierrezo_optecom.com.co#ext#@telefonicacorp.onmicrosoft.com::b60bf2bc-ab58-497d-9119-496c73b768b7" providerId="AD" clId="Web-{61D7CC42-B729-BE9F-D20D-760504C8508A}" dt="2024-08-23T15:39:07.733" v="2381" actId="1076"/>
        <pc:sldMkLst>
          <pc:docMk/>
          <pc:sldMk cId="3713034847" sldId="313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5:36:41.614" v="2371" actId="1076"/>
          <ac:spMkLst>
            <pc:docMk/>
            <pc:sldMk cId="3713034847" sldId="313"/>
            <ac:spMk id="4" creationId="{F8F40E82-8A12-C5C8-6F28-FE28A2FB9CC8}"/>
          </ac:spMkLst>
        </pc:spChg>
        <pc:picChg chg="mod">
          <ac:chgData name="sgutierrezo@optecom.com.co" userId="S::sgutierrezo_optecom.com.co#ext#@telefonicacorp.onmicrosoft.com::b60bf2bc-ab58-497d-9119-496c73b768b7" providerId="AD" clId="Web-{61D7CC42-B729-BE9F-D20D-760504C8508A}" dt="2024-08-23T15:39:07.733" v="2381" actId="1076"/>
          <ac:picMkLst>
            <pc:docMk/>
            <pc:sldMk cId="3713034847" sldId="313"/>
            <ac:picMk id="2" creationId="{E107C2CF-C53C-F009-C9B6-D6D9EBC51E9F}"/>
          </ac:picMkLst>
        </pc:picChg>
      </pc:sldChg>
      <pc:sldChg chg="modSp add del replId">
        <pc:chgData name="sgutierrezo@optecom.com.co" userId="S::sgutierrezo_optecom.com.co#ext#@telefonicacorp.onmicrosoft.com::b60bf2bc-ab58-497d-9119-496c73b768b7" providerId="AD" clId="Web-{61D7CC42-B729-BE9F-D20D-760504C8508A}" dt="2024-08-23T15:49:43.679" v="2391"/>
        <pc:sldMkLst>
          <pc:docMk/>
          <pc:sldMk cId="389118399" sldId="314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49:32.881" v="2390" actId="20577"/>
          <ac:spMkLst>
            <pc:docMk/>
            <pc:sldMk cId="389118399" sldId="314"/>
            <ac:spMk id="5" creationId="{617BBA06-6FD6-05B6-68E6-38DDA3DACCBF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5:57:12.649" v="2530" actId="1076"/>
        <pc:sldMkLst>
          <pc:docMk/>
          <pc:sldMk cId="3592667634" sldId="314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50:51.013" v="2443" actId="1076"/>
          <ac:spMkLst>
            <pc:docMk/>
            <pc:sldMk cId="3592667634" sldId="314"/>
            <ac:spMk id="2" creationId="{FD96294B-9A38-E786-8331-8A310DB0BC91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49:56.648" v="2402" actId="20577"/>
          <ac:spMkLst>
            <pc:docMk/>
            <pc:sldMk cId="3592667634" sldId="314"/>
            <ac:spMk id="5" creationId="{617BBA06-6FD6-05B6-68E6-38DDA3DACCB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5:52:43.701" v="2486" actId="20577"/>
          <ac:spMkLst>
            <pc:docMk/>
            <pc:sldMk cId="3592667634" sldId="314"/>
            <ac:spMk id="9" creationId="{14C5ECE8-D26D-BD53-ECC2-99B7233F5D23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3T15:51:21.010" v="2462"/>
          <ac:spMkLst>
            <pc:docMk/>
            <pc:sldMk cId="3592667634" sldId="314"/>
            <ac:spMk id="12" creationId="{E1D424E4-7778-8420-CF39-1920244CA51B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50"/>
          <ac:picMkLst>
            <pc:docMk/>
            <pc:sldMk cId="3592667634" sldId="314"/>
            <ac:picMk id="6" creationId="{A803B1FE-C1D9-BFF1-A697-DD7550B8F4CD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49"/>
          <ac:picMkLst>
            <pc:docMk/>
            <pc:sldMk cId="3592667634" sldId="314"/>
            <ac:picMk id="8" creationId="{0AB5F31C-9D27-DD79-7E8B-879B4A05F43E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3T15:55:00.581" v="2501"/>
          <ac:picMkLst>
            <pc:docMk/>
            <pc:sldMk cId="3592667634" sldId="314"/>
            <ac:picMk id="11" creationId="{4AE1832D-470E-111D-79BC-4CCFBDF37E8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46"/>
          <ac:picMkLst>
            <pc:docMk/>
            <pc:sldMk cId="3592667634" sldId="314"/>
            <ac:picMk id="14" creationId="{DBDB3D78-A9DF-8959-055F-5BF01A4F2FE4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3T15:55:00.581" v="2500"/>
          <ac:picMkLst>
            <pc:docMk/>
            <pc:sldMk cId="3592667634" sldId="314"/>
            <ac:picMk id="15" creationId="{C6F873F0-984A-0AE9-4CD7-11ACEF3B51A9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45"/>
          <ac:picMkLst>
            <pc:docMk/>
            <pc:sldMk cId="3592667634" sldId="314"/>
            <ac:picMk id="16" creationId="{C8F20E6B-2398-9A2C-0FBA-B9FBADD861A7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3T15:55:00.581" v="2499"/>
          <ac:picMkLst>
            <pc:docMk/>
            <pc:sldMk cId="3592667634" sldId="314"/>
            <ac:picMk id="17" creationId="{7B7A7C38-89E0-07C6-FFC2-312D2A5C2359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57:12.633" v="2529" actId="1076"/>
          <ac:picMkLst>
            <pc:docMk/>
            <pc:sldMk cId="3592667634" sldId="314"/>
            <ac:picMk id="18" creationId="{6C6741D5-A26F-A28B-4E13-928E6C66C5E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57:04.711" v="2526" actId="1076"/>
          <ac:picMkLst>
            <pc:docMk/>
            <pc:sldMk cId="3592667634" sldId="314"/>
            <ac:picMk id="19" creationId="{BD2F5D56-702E-2341-36EF-034006FFC2C5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57:12.649" v="2530" actId="1076"/>
          <ac:picMkLst>
            <pc:docMk/>
            <pc:sldMk cId="3592667634" sldId="314"/>
            <ac:picMk id="20" creationId="{3713404D-C472-867D-009D-52935D8ABFEF}"/>
          </ac:picMkLst>
        </pc:pic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48"/>
          <ac:cxnSpMkLst>
            <pc:docMk/>
            <pc:sldMk cId="3592667634" sldId="314"/>
            <ac:cxnSpMk id="10" creationId="{61890B6F-C580-E1F1-92B8-F48EC91D7005}"/>
          </ac:cxnSpMkLst>
        </pc:cxn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47"/>
          <ac:cxnSpMkLst>
            <pc:docMk/>
            <pc:sldMk cId="3592667634" sldId="314"/>
            <ac:cxnSpMk id="13" creationId="{3263B9AA-647F-3E88-1D3C-DA293ECFBA2C}"/>
          </ac:cxnSpMkLst>
        </pc:cxnChg>
      </pc:sldChg>
    </pc:docChg>
  </pc:docChgLst>
  <pc:docChgLst>
    <pc:chgData name="sgutierrezo@optecom.com.co" userId="S::sgutierrezo_optecom.com.co#ext#@telefonicacorp.onmicrosoft.com::b60bf2bc-ab58-497d-9119-496c73b768b7" providerId="AD" clId="Web-{E9515BA6-F5A5-9075-387B-2EB9C7AB41EB}"/>
    <pc:docChg chg="modSld">
      <pc:chgData name="sgutierrezo@optecom.com.co" userId="S::sgutierrezo_optecom.com.co#ext#@telefonicacorp.onmicrosoft.com::b60bf2bc-ab58-497d-9119-496c73b768b7" providerId="AD" clId="Web-{E9515BA6-F5A5-9075-387B-2EB9C7AB41EB}" dt="2024-09-04T20:48:38.875" v="7"/>
      <pc:docMkLst>
        <pc:docMk/>
      </pc:docMkLst>
      <pc:sldChg chg="modTransition">
        <pc:chgData name="sgutierrezo@optecom.com.co" userId="S::sgutierrezo_optecom.com.co#ext#@telefonicacorp.onmicrosoft.com::b60bf2bc-ab58-497d-9119-496c73b768b7" providerId="AD" clId="Web-{E9515BA6-F5A5-9075-387B-2EB9C7AB41EB}" dt="2024-09-04T20:48:38.875" v="7"/>
        <pc:sldMkLst>
          <pc:docMk/>
          <pc:sldMk cId="1757619845" sldId="263"/>
        </pc:sldMkLst>
      </pc:sldChg>
      <pc:sldChg chg="modTransition">
        <pc:chgData name="sgutierrezo@optecom.com.co" userId="S::sgutierrezo_optecom.com.co#ext#@telefonicacorp.onmicrosoft.com::b60bf2bc-ab58-497d-9119-496c73b768b7" providerId="AD" clId="Web-{E9515BA6-F5A5-9075-387B-2EB9C7AB41EB}" dt="2024-09-04T20:48:38.875" v="6"/>
        <pc:sldMkLst>
          <pc:docMk/>
          <pc:sldMk cId="1351009788" sldId="271"/>
        </pc:sldMkLst>
      </pc:sldChg>
    </pc:docChg>
  </pc:docChgLst>
  <pc:docChgLst>
    <pc:chgData name="sgutierrezo@optecom.com.co" userId="S::sgutierrezo_optecom.com.co#ext#@telefonicacorp.onmicrosoft.com::b60bf2bc-ab58-497d-9119-496c73b768b7" providerId="AD" clId="Web-{27E2EE9A-A84A-D5D8-05D7-33D9D51365B5}"/>
    <pc:docChg chg="addSld modSld sldOrd">
      <pc:chgData name="sgutierrezo@optecom.com.co" userId="S::sgutierrezo_optecom.com.co#ext#@telefonicacorp.onmicrosoft.com::b60bf2bc-ab58-497d-9119-496c73b768b7" providerId="AD" clId="Web-{27E2EE9A-A84A-D5D8-05D7-33D9D51365B5}" dt="2024-08-26T13:44:47.247" v="2" actId="20577"/>
      <pc:docMkLst>
        <pc:docMk/>
      </pc:docMkLst>
      <pc:sldChg chg="ord">
        <pc:chgData name="sgutierrezo@optecom.com.co" userId="S::sgutierrezo_optecom.com.co#ext#@telefonicacorp.onmicrosoft.com::b60bf2bc-ab58-497d-9119-496c73b768b7" providerId="AD" clId="Web-{27E2EE9A-A84A-D5D8-05D7-33D9D51365B5}" dt="2024-08-26T13:39:49.427" v="0"/>
        <pc:sldMkLst>
          <pc:docMk/>
          <pc:sldMk cId="2364822110" sldId="302"/>
        </pc:sldMkLst>
      </pc:sldChg>
      <pc:sldChg chg="modSp add replId">
        <pc:chgData name="sgutierrezo@optecom.com.co" userId="S::sgutierrezo_optecom.com.co#ext#@telefonicacorp.onmicrosoft.com::b60bf2bc-ab58-497d-9119-496c73b768b7" providerId="AD" clId="Web-{27E2EE9A-A84A-D5D8-05D7-33D9D51365B5}" dt="2024-08-26T13:44:47.247" v="2" actId="20577"/>
        <pc:sldMkLst>
          <pc:docMk/>
          <pc:sldMk cId="3635042536" sldId="315"/>
        </pc:sldMkLst>
        <pc:spChg chg="mod">
          <ac:chgData name="sgutierrezo@optecom.com.co" userId="S::sgutierrezo_optecom.com.co#ext#@telefonicacorp.onmicrosoft.com::b60bf2bc-ab58-497d-9119-496c73b768b7" providerId="AD" clId="Web-{27E2EE9A-A84A-D5D8-05D7-33D9D51365B5}" dt="2024-08-26T13:44:47.247" v="2" actId="20577"/>
          <ac:spMkLst>
            <pc:docMk/>
            <pc:sldMk cId="3635042536" sldId="315"/>
            <ac:spMk id="5" creationId="{617BBA06-6FD6-05B6-68E6-38DDA3DACCBF}"/>
          </ac:spMkLst>
        </pc:spChg>
      </pc:sldChg>
    </pc:docChg>
  </pc:docChgLst>
  <pc:docChgLst>
    <pc:chgData name="EDWIN JAIR LOPEZ LOPEZ" userId="29e2dbfb-f443-49de-ad1d-58f7f35d4ef0" providerId="ADAL" clId="{E07989A8-1957-42B1-85ED-FD12939AEE3E}"/>
    <pc:docChg chg="undo custSel addSld delSld modSld sldOrd">
      <pc:chgData name="EDWIN JAIR LOPEZ LOPEZ" userId="29e2dbfb-f443-49de-ad1d-58f7f35d4ef0" providerId="ADAL" clId="{E07989A8-1957-42B1-85ED-FD12939AEE3E}" dt="2024-09-04T19:09:41.751" v="2153" actId="113"/>
      <pc:docMkLst>
        <pc:docMk/>
      </pc:docMkLst>
      <pc:sldChg chg="modSp mod">
        <pc:chgData name="EDWIN JAIR LOPEZ LOPEZ" userId="29e2dbfb-f443-49de-ad1d-58f7f35d4ef0" providerId="ADAL" clId="{E07989A8-1957-42B1-85ED-FD12939AEE3E}" dt="2024-09-04T19:07:47.353" v="2077" actId="20577"/>
        <pc:sldMkLst>
          <pc:docMk/>
          <pc:sldMk cId="1503912479" sldId="287"/>
        </pc:sldMkLst>
        <pc:spChg chg="mod">
          <ac:chgData name="EDWIN JAIR LOPEZ LOPEZ" userId="29e2dbfb-f443-49de-ad1d-58f7f35d4ef0" providerId="ADAL" clId="{E07989A8-1957-42B1-85ED-FD12939AEE3E}" dt="2024-09-04T15:01:32.827" v="77" actId="1076"/>
          <ac:spMkLst>
            <pc:docMk/>
            <pc:sldMk cId="1503912479" sldId="287"/>
            <ac:spMk id="2" creationId="{FD96294B-9A38-E786-8331-8A310DB0BC91}"/>
          </ac:spMkLst>
        </pc:spChg>
        <pc:spChg chg="mod">
          <ac:chgData name="EDWIN JAIR LOPEZ LOPEZ" userId="29e2dbfb-f443-49de-ad1d-58f7f35d4ef0" providerId="ADAL" clId="{E07989A8-1957-42B1-85ED-FD12939AEE3E}" dt="2024-09-04T19:07:47.353" v="2077" actId="20577"/>
          <ac:spMkLst>
            <pc:docMk/>
            <pc:sldMk cId="1503912479" sldId="287"/>
            <ac:spMk id="7" creationId="{ED24FAC7-DA3C-825C-9FB5-22246610306B}"/>
          </ac:spMkLst>
        </pc:spChg>
        <pc:spChg chg="mod">
          <ac:chgData name="EDWIN JAIR LOPEZ LOPEZ" userId="29e2dbfb-f443-49de-ad1d-58f7f35d4ef0" providerId="ADAL" clId="{E07989A8-1957-42B1-85ED-FD12939AEE3E}" dt="2024-09-04T15:01:28.088" v="76" actId="1076"/>
          <ac:spMkLst>
            <pc:docMk/>
            <pc:sldMk cId="1503912479" sldId="287"/>
            <ac:spMk id="9" creationId="{E7A62EBE-F2B0-5780-0A88-3285D2AA21BA}"/>
          </ac:spMkLst>
        </pc:spChg>
        <pc:spChg chg="mod">
          <ac:chgData name="EDWIN JAIR LOPEZ LOPEZ" userId="29e2dbfb-f443-49de-ad1d-58f7f35d4ef0" providerId="ADAL" clId="{E07989A8-1957-42B1-85ED-FD12939AEE3E}" dt="2024-09-04T19:07:40.101" v="2073" actId="20577"/>
          <ac:spMkLst>
            <pc:docMk/>
            <pc:sldMk cId="1503912479" sldId="287"/>
            <ac:spMk id="11" creationId="{9229352F-3EF5-E76E-362A-7568FBC8CFC6}"/>
          </ac:spMkLst>
        </pc:spChg>
        <pc:spChg chg="mod">
          <ac:chgData name="EDWIN JAIR LOPEZ LOPEZ" userId="29e2dbfb-f443-49de-ad1d-58f7f35d4ef0" providerId="ADAL" clId="{E07989A8-1957-42B1-85ED-FD12939AEE3E}" dt="2024-09-04T15:01:32.827" v="77" actId="1076"/>
          <ac:spMkLst>
            <pc:docMk/>
            <pc:sldMk cId="1503912479" sldId="287"/>
            <ac:spMk id="12" creationId="{E1D424E4-7778-8420-CF39-1920244CA51B}"/>
          </ac:spMkLst>
        </pc:spChg>
        <pc:spChg chg="mod">
          <ac:chgData name="EDWIN JAIR LOPEZ LOPEZ" userId="29e2dbfb-f443-49de-ad1d-58f7f35d4ef0" providerId="ADAL" clId="{E07989A8-1957-42B1-85ED-FD12939AEE3E}" dt="2024-09-04T15:01:28.088" v="76" actId="1076"/>
          <ac:spMkLst>
            <pc:docMk/>
            <pc:sldMk cId="1503912479" sldId="287"/>
            <ac:spMk id="15" creationId="{2DB80709-83D4-8A8B-F828-D6E5DBE8CC56}"/>
          </ac:spMkLst>
        </pc:spChg>
      </pc:sldChg>
      <pc:sldChg chg="modSp mod">
        <pc:chgData name="EDWIN JAIR LOPEZ LOPEZ" userId="29e2dbfb-f443-49de-ad1d-58f7f35d4ef0" providerId="ADAL" clId="{E07989A8-1957-42B1-85ED-FD12939AEE3E}" dt="2024-09-04T15:02:24.243" v="84" actId="1076"/>
        <pc:sldMkLst>
          <pc:docMk/>
          <pc:sldMk cId="5617177" sldId="288"/>
        </pc:sldMkLst>
        <pc:graphicFrameChg chg="mod modGraphic">
          <ac:chgData name="EDWIN JAIR LOPEZ LOPEZ" userId="29e2dbfb-f443-49de-ad1d-58f7f35d4ef0" providerId="ADAL" clId="{E07989A8-1957-42B1-85ED-FD12939AEE3E}" dt="2024-09-04T15:02:24.243" v="84" actId="1076"/>
          <ac:graphicFrameMkLst>
            <pc:docMk/>
            <pc:sldMk cId="5617177" sldId="288"/>
            <ac:graphicFrameMk id="11" creationId="{2D704699-E966-DE25-6C86-214F327F3EC8}"/>
          </ac:graphicFrameMkLst>
        </pc:graphicFrameChg>
      </pc:sldChg>
      <pc:sldChg chg="addSp delSp modSp mod">
        <pc:chgData name="EDWIN JAIR LOPEZ LOPEZ" userId="29e2dbfb-f443-49de-ad1d-58f7f35d4ef0" providerId="ADAL" clId="{E07989A8-1957-42B1-85ED-FD12939AEE3E}" dt="2024-09-04T19:08:52.201" v="2152" actId="20577"/>
        <pc:sldMkLst>
          <pc:docMk/>
          <pc:sldMk cId="796257197" sldId="289"/>
        </pc:sldMkLst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2" creationId="{025FCAD4-8FE1-23C0-9F64-30658397C494}"/>
          </ac:spMkLst>
        </pc:spChg>
        <pc:spChg chg="mod">
          <ac:chgData name="EDWIN JAIR LOPEZ LOPEZ" userId="29e2dbfb-f443-49de-ad1d-58f7f35d4ef0" providerId="ADAL" clId="{E07989A8-1957-42B1-85ED-FD12939AEE3E}" dt="2024-09-04T15:03:19.226" v="96" actId="1076"/>
          <ac:spMkLst>
            <pc:docMk/>
            <pc:sldMk cId="796257197" sldId="289"/>
            <ac:spMk id="5" creationId="{D30F9D2F-94D1-9145-4C08-20C7F1B90B32}"/>
          </ac:spMkLst>
        </pc:spChg>
        <pc:spChg chg="del mod">
          <ac:chgData name="EDWIN JAIR LOPEZ LOPEZ" userId="29e2dbfb-f443-49de-ad1d-58f7f35d4ef0" providerId="ADAL" clId="{E07989A8-1957-42B1-85ED-FD12939AEE3E}" dt="2024-09-04T15:09:52.906" v="723" actId="478"/>
          <ac:spMkLst>
            <pc:docMk/>
            <pc:sldMk cId="796257197" sldId="289"/>
            <ac:spMk id="6" creationId="{DD8353E3-452D-1E0E-4613-F4F18E3BB504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7" creationId="{9D82E303-853E-ED0F-75CD-3869741CB44B}"/>
          </ac:spMkLst>
        </pc:spChg>
        <pc:spChg chg="mod">
          <ac:chgData name="EDWIN JAIR LOPEZ LOPEZ" userId="29e2dbfb-f443-49de-ad1d-58f7f35d4ef0" providerId="ADAL" clId="{E07989A8-1957-42B1-85ED-FD12939AEE3E}" dt="2024-09-04T15:03:21.758" v="97" actId="1076"/>
          <ac:spMkLst>
            <pc:docMk/>
            <pc:sldMk cId="796257197" sldId="289"/>
            <ac:spMk id="9" creationId="{5B16B0C3-40C8-03AD-0BDA-D98E1F85C97B}"/>
          </ac:spMkLst>
        </pc:spChg>
        <pc:spChg chg="del mod">
          <ac:chgData name="EDWIN JAIR LOPEZ LOPEZ" userId="29e2dbfb-f443-49de-ad1d-58f7f35d4ef0" providerId="ADAL" clId="{E07989A8-1957-42B1-85ED-FD12939AEE3E}" dt="2024-09-04T15:09:52.906" v="723" actId="478"/>
          <ac:spMkLst>
            <pc:docMk/>
            <pc:sldMk cId="796257197" sldId="289"/>
            <ac:spMk id="10" creationId="{FA2C639E-FE50-B758-1345-F8F5F9C6CFB0}"/>
          </ac:spMkLst>
        </pc:spChg>
        <pc:spChg chg="del mod">
          <ac:chgData name="EDWIN JAIR LOPEZ LOPEZ" userId="29e2dbfb-f443-49de-ad1d-58f7f35d4ef0" providerId="ADAL" clId="{E07989A8-1957-42B1-85ED-FD12939AEE3E}" dt="2024-09-04T15:09:57.028" v="724" actId="478"/>
          <ac:spMkLst>
            <pc:docMk/>
            <pc:sldMk cId="796257197" sldId="289"/>
            <ac:spMk id="14" creationId="{191B47BD-6316-A4FB-84AB-B052364EA265}"/>
          </ac:spMkLst>
        </pc:spChg>
        <pc:spChg chg="mod">
          <ac:chgData name="EDWIN JAIR LOPEZ LOPEZ" userId="29e2dbfb-f443-49de-ad1d-58f7f35d4ef0" providerId="ADAL" clId="{E07989A8-1957-42B1-85ED-FD12939AEE3E}" dt="2024-09-04T15:10:14.595" v="727" actId="1076"/>
          <ac:spMkLst>
            <pc:docMk/>
            <pc:sldMk cId="796257197" sldId="289"/>
            <ac:spMk id="15" creationId="{D23B1410-B577-D6A8-5465-FDBF358DDD34}"/>
          </ac:spMkLst>
        </pc:spChg>
        <pc:spChg chg="del mod">
          <ac:chgData name="EDWIN JAIR LOPEZ LOPEZ" userId="29e2dbfb-f443-49de-ad1d-58f7f35d4ef0" providerId="ADAL" clId="{E07989A8-1957-42B1-85ED-FD12939AEE3E}" dt="2024-09-04T15:09:57.028" v="724" actId="478"/>
          <ac:spMkLst>
            <pc:docMk/>
            <pc:sldMk cId="796257197" sldId="289"/>
            <ac:spMk id="17" creationId="{774DBD43-0818-EBBD-9FC0-9B0998BA1864}"/>
          </ac:spMkLst>
        </pc:spChg>
        <pc:spChg chg="del mod">
          <ac:chgData name="EDWIN JAIR LOPEZ LOPEZ" userId="29e2dbfb-f443-49de-ad1d-58f7f35d4ef0" providerId="ADAL" clId="{E07989A8-1957-42B1-85ED-FD12939AEE3E}" dt="2024-09-04T15:09:57.028" v="724" actId="478"/>
          <ac:spMkLst>
            <pc:docMk/>
            <pc:sldMk cId="796257197" sldId="289"/>
            <ac:spMk id="18" creationId="{17DA5E30-5D68-9AC7-604B-89C85549D8D6}"/>
          </ac:spMkLst>
        </pc:spChg>
        <pc:spChg chg="del mod">
          <ac:chgData name="EDWIN JAIR LOPEZ LOPEZ" userId="29e2dbfb-f443-49de-ad1d-58f7f35d4ef0" providerId="ADAL" clId="{E07989A8-1957-42B1-85ED-FD12939AEE3E}" dt="2024-09-04T15:11:33.608" v="862" actId="478"/>
          <ac:spMkLst>
            <pc:docMk/>
            <pc:sldMk cId="796257197" sldId="289"/>
            <ac:spMk id="20" creationId="{E3503617-8B78-B2F9-BB62-232B4149245A}"/>
          </ac:spMkLst>
        </pc:spChg>
        <pc:spChg chg="del mod">
          <ac:chgData name="EDWIN JAIR LOPEZ LOPEZ" userId="29e2dbfb-f443-49de-ad1d-58f7f35d4ef0" providerId="ADAL" clId="{E07989A8-1957-42B1-85ED-FD12939AEE3E}" dt="2024-09-04T15:11:33.608" v="862" actId="478"/>
          <ac:spMkLst>
            <pc:docMk/>
            <pc:sldMk cId="796257197" sldId="289"/>
            <ac:spMk id="21" creationId="{50B955E8-452D-8D39-336C-311AEC19463E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22" creationId="{D5C61FEB-2B5B-FBFF-6186-2C82EA54C572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23" creationId="{BDD5F237-0211-5B5E-2802-B332522EAFDD}"/>
          </ac:spMkLst>
        </pc:spChg>
        <pc:spChg chg="del mod">
          <ac:chgData name="EDWIN JAIR LOPEZ LOPEZ" userId="29e2dbfb-f443-49de-ad1d-58f7f35d4ef0" providerId="ADAL" clId="{E07989A8-1957-42B1-85ED-FD12939AEE3E}" dt="2024-09-04T15:11:33.608" v="862" actId="478"/>
          <ac:spMkLst>
            <pc:docMk/>
            <pc:sldMk cId="796257197" sldId="289"/>
            <ac:spMk id="25" creationId="{A880FE33-2434-9CC0-54BB-C5C19F0AFC9D}"/>
          </ac:spMkLst>
        </pc:spChg>
        <pc:spChg chg="mod">
          <ac:chgData name="EDWIN JAIR LOPEZ LOPEZ" userId="29e2dbfb-f443-49de-ad1d-58f7f35d4ef0" providerId="ADAL" clId="{E07989A8-1957-42B1-85ED-FD12939AEE3E}" dt="2024-09-04T15:10:35.906" v="733" actId="14100"/>
          <ac:spMkLst>
            <pc:docMk/>
            <pc:sldMk cId="796257197" sldId="289"/>
            <ac:spMk id="26" creationId="{2E01BB5C-1E9F-FC23-4F75-BAC5B88A5369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29" creationId="{32AD7657-FA29-BD68-B837-E4B73A4A3BF9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30" creationId="{4F1DAF6E-E359-EC26-7ED1-7D4D278B8FFE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32" creationId="{EF670FD1-3C74-D55B-2384-A846B62A8A67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33" creationId="{59A113AC-8868-3F28-6F27-5991506FB940}"/>
          </ac:spMkLst>
        </pc:spChg>
        <pc:spChg chg="add mod">
          <ac:chgData name="EDWIN JAIR LOPEZ LOPEZ" userId="29e2dbfb-f443-49de-ad1d-58f7f35d4ef0" providerId="ADAL" clId="{E07989A8-1957-42B1-85ED-FD12939AEE3E}" dt="2024-09-04T15:10:14.595" v="727" actId="1076"/>
          <ac:spMkLst>
            <pc:docMk/>
            <pc:sldMk cId="796257197" sldId="289"/>
            <ac:spMk id="35" creationId="{F352CFA5-50AD-15FB-C999-E9256F98FB0A}"/>
          </ac:spMkLst>
        </pc:spChg>
        <pc:spChg chg="add del mod">
          <ac:chgData name="EDWIN JAIR LOPEZ LOPEZ" userId="29e2dbfb-f443-49de-ad1d-58f7f35d4ef0" providerId="ADAL" clId="{E07989A8-1957-42B1-85ED-FD12939AEE3E}" dt="2024-09-04T15:05:13.473" v="123" actId="478"/>
          <ac:spMkLst>
            <pc:docMk/>
            <pc:sldMk cId="796257197" sldId="289"/>
            <ac:spMk id="36" creationId="{E68F34D6-B66A-E4FD-E370-B23F5D45DB74}"/>
          </ac:spMkLst>
        </pc:spChg>
        <pc:spChg chg="add mod">
          <ac:chgData name="EDWIN JAIR LOPEZ LOPEZ" userId="29e2dbfb-f443-49de-ad1d-58f7f35d4ef0" providerId="ADAL" clId="{E07989A8-1957-42B1-85ED-FD12939AEE3E}" dt="2024-09-04T15:10:21.265" v="728" actId="1076"/>
          <ac:spMkLst>
            <pc:docMk/>
            <pc:sldMk cId="796257197" sldId="289"/>
            <ac:spMk id="37" creationId="{88212406-FE48-AC20-4AB1-9EA371198B96}"/>
          </ac:spMkLst>
        </pc:spChg>
        <pc:spChg chg="add mod">
          <ac:chgData name="EDWIN JAIR LOPEZ LOPEZ" userId="29e2dbfb-f443-49de-ad1d-58f7f35d4ef0" providerId="ADAL" clId="{E07989A8-1957-42B1-85ED-FD12939AEE3E}" dt="2024-09-04T15:10:21.265" v="728" actId="1076"/>
          <ac:spMkLst>
            <pc:docMk/>
            <pc:sldMk cId="796257197" sldId="289"/>
            <ac:spMk id="39" creationId="{5E64EF95-48E1-33D6-91E8-07CFB98F31CB}"/>
          </ac:spMkLst>
        </pc:spChg>
        <pc:spChg chg="add del">
          <ac:chgData name="EDWIN JAIR LOPEZ LOPEZ" userId="29e2dbfb-f443-49de-ad1d-58f7f35d4ef0" providerId="ADAL" clId="{E07989A8-1957-42B1-85ED-FD12939AEE3E}" dt="2024-09-04T15:05:46.328" v="156" actId="22"/>
          <ac:spMkLst>
            <pc:docMk/>
            <pc:sldMk cId="796257197" sldId="289"/>
            <ac:spMk id="41" creationId="{055C6F4A-CA5E-4304-6E6D-AC95B2D539DF}"/>
          </ac:spMkLst>
        </pc:spChg>
        <pc:spChg chg="add mod">
          <ac:chgData name="EDWIN JAIR LOPEZ LOPEZ" userId="29e2dbfb-f443-49de-ad1d-58f7f35d4ef0" providerId="ADAL" clId="{E07989A8-1957-42B1-85ED-FD12939AEE3E}" dt="2024-09-04T15:10:35.906" v="733" actId="14100"/>
          <ac:spMkLst>
            <pc:docMk/>
            <pc:sldMk cId="796257197" sldId="289"/>
            <ac:spMk id="42" creationId="{B2D2D6E4-B725-AF61-A406-C44C6EA91331}"/>
          </ac:spMkLst>
        </pc:spChg>
        <pc:spChg chg="add mod">
          <ac:chgData name="EDWIN JAIR LOPEZ LOPEZ" userId="29e2dbfb-f443-49de-ad1d-58f7f35d4ef0" providerId="ADAL" clId="{E07989A8-1957-42B1-85ED-FD12939AEE3E}" dt="2024-09-04T15:08:20.565" v="369" actId="1076"/>
          <ac:spMkLst>
            <pc:docMk/>
            <pc:sldMk cId="796257197" sldId="289"/>
            <ac:spMk id="44" creationId="{CACB9056-6FDE-50D7-A295-111F11ABA9CA}"/>
          </ac:spMkLst>
        </pc:spChg>
        <pc:spChg chg="add del mod">
          <ac:chgData name="EDWIN JAIR LOPEZ LOPEZ" userId="29e2dbfb-f443-49de-ad1d-58f7f35d4ef0" providerId="ADAL" clId="{E07989A8-1957-42B1-85ED-FD12939AEE3E}" dt="2024-09-04T19:08:37.310" v="2078" actId="478"/>
          <ac:spMkLst>
            <pc:docMk/>
            <pc:sldMk cId="796257197" sldId="289"/>
            <ac:spMk id="45" creationId="{912937DA-05E3-F169-C70C-6C4EAC3AE2A0}"/>
          </ac:spMkLst>
        </pc:spChg>
        <pc:spChg chg="add mod">
          <ac:chgData name="EDWIN JAIR LOPEZ LOPEZ" userId="29e2dbfb-f443-49de-ad1d-58f7f35d4ef0" providerId="ADAL" clId="{E07989A8-1957-42B1-85ED-FD12939AEE3E}" dt="2024-09-04T15:10:54.568" v="736" actId="1076"/>
          <ac:spMkLst>
            <pc:docMk/>
            <pc:sldMk cId="796257197" sldId="289"/>
            <ac:spMk id="46" creationId="{D6E37FBB-E068-AA23-65A3-68559665526D}"/>
          </ac:spMkLst>
        </pc:spChg>
        <pc:spChg chg="add mod">
          <ac:chgData name="EDWIN JAIR LOPEZ LOPEZ" userId="29e2dbfb-f443-49de-ad1d-58f7f35d4ef0" providerId="ADAL" clId="{E07989A8-1957-42B1-85ED-FD12939AEE3E}" dt="2024-09-04T19:08:52.201" v="2152" actId="20577"/>
          <ac:spMkLst>
            <pc:docMk/>
            <pc:sldMk cId="796257197" sldId="289"/>
            <ac:spMk id="48" creationId="{616E6FAE-EAF4-5A05-5089-5465873CE5A9}"/>
          </ac:spMkLst>
        </pc:spChg>
        <pc:picChg chg="del">
          <ac:chgData name="EDWIN JAIR LOPEZ LOPEZ" userId="29e2dbfb-f443-49de-ad1d-58f7f35d4ef0" providerId="ADAL" clId="{E07989A8-1957-42B1-85ED-FD12939AEE3E}" dt="2024-09-04T15:03:17.080" v="95" actId="478"/>
          <ac:picMkLst>
            <pc:docMk/>
            <pc:sldMk cId="796257197" sldId="289"/>
            <ac:picMk id="4" creationId="{E89DA242-4A74-55A3-F487-8D1EF1895BEE}"/>
          </ac:picMkLst>
        </pc:picChg>
        <pc:picChg chg="add mod">
          <ac:chgData name="EDWIN JAIR LOPEZ LOPEZ" userId="29e2dbfb-f443-49de-ad1d-58f7f35d4ef0" providerId="ADAL" clId="{E07989A8-1957-42B1-85ED-FD12939AEE3E}" dt="2024-09-04T15:02:58.248" v="89" actId="571"/>
          <ac:picMkLst>
            <pc:docMk/>
            <pc:sldMk cId="796257197" sldId="289"/>
            <ac:picMk id="8" creationId="{BF4E9752-1E7A-524E-18FA-455CE4D1DE57}"/>
          </ac:picMkLst>
        </pc:picChg>
        <pc:picChg chg="add mod">
          <ac:chgData name="EDWIN JAIR LOPEZ LOPEZ" userId="29e2dbfb-f443-49de-ad1d-58f7f35d4ef0" providerId="ADAL" clId="{E07989A8-1957-42B1-85ED-FD12939AEE3E}" dt="2024-09-04T15:02:58.248" v="89" actId="571"/>
          <ac:picMkLst>
            <pc:docMk/>
            <pc:sldMk cId="796257197" sldId="289"/>
            <ac:picMk id="11" creationId="{D4FC6C59-311E-AF8E-3E52-D5656CDBC23B}"/>
          </ac:picMkLst>
        </pc:picChg>
        <pc:picChg chg="del mod">
          <ac:chgData name="EDWIN JAIR LOPEZ LOPEZ" userId="29e2dbfb-f443-49de-ad1d-58f7f35d4ef0" providerId="ADAL" clId="{E07989A8-1957-42B1-85ED-FD12939AEE3E}" dt="2024-09-04T15:09:52.906" v="723" actId="478"/>
          <ac:picMkLst>
            <pc:docMk/>
            <pc:sldMk cId="796257197" sldId="289"/>
            <ac:picMk id="12" creationId="{AC57A939-1BA2-C8FD-6B55-2177ABA8E3EF}"/>
          </ac:picMkLst>
        </pc:picChg>
        <pc:picChg chg="del mod">
          <ac:chgData name="EDWIN JAIR LOPEZ LOPEZ" userId="29e2dbfb-f443-49de-ad1d-58f7f35d4ef0" providerId="ADAL" clId="{E07989A8-1957-42B1-85ED-FD12939AEE3E}" dt="2024-09-04T15:09:52.906" v="723" actId="478"/>
          <ac:picMkLst>
            <pc:docMk/>
            <pc:sldMk cId="796257197" sldId="289"/>
            <ac:picMk id="13" creationId="{73040C8A-583D-7BE3-49FA-2251BB0FF77A}"/>
          </ac:picMkLst>
        </pc:picChg>
        <pc:picChg chg="mod">
          <ac:chgData name="EDWIN JAIR LOPEZ LOPEZ" userId="29e2dbfb-f443-49de-ad1d-58f7f35d4ef0" providerId="ADAL" clId="{E07989A8-1957-42B1-85ED-FD12939AEE3E}" dt="2024-09-04T15:10:14.595" v="727" actId="1076"/>
          <ac:picMkLst>
            <pc:docMk/>
            <pc:sldMk cId="796257197" sldId="289"/>
            <ac:picMk id="16" creationId="{31329753-C94F-16E4-4635-8879561A7621}"/>
          </ac:picMkLst>
        </pc:picChg>
        <pc:picChg chg="mod">
          <ac:chgData name="EDWIN JAIR LOPEZ LOPEZ" userId="29e2dbfb-f443-49de-ad1d-58f7f35d4ef0" providerId="ADAL" clId="{E07989A8-1957-42B1-85ED-FD12939AEE3E}" dt="2024-09-04T15:10:24.434" v="729" actId="1076"/>
          <ac:picMkLst>
            <pc:docMk/>
            <pc:sldMk cId="796257197" sldId="289"/>
            <ac:picMk id="19" creationId="{278FEA16-8781-7327-2690-F572C71F705E}"/>
          </ac:picMkLst>
        </pc:picChg>
        <pc:picChg chg="del mod">
          <ac:chgData name="EDWIN JAIR LOPEZ LOPEZ" userId="29e2dbfb-f443-49de-ad1d-58f7f35d4ef0" providerId="ADAL" clId="{E07989A8-1957-42B1-85ED-FD12939AEE3E}" dt="2024-09-04T15:11:33.608" v="862" actId="478"/>
          <ac:picMkLst>
            <pc:docMk/>
            <pc:sldMk cId="796257197" sldId="289"/>
            <ac:picMk id="24" creationId="{CFCA72D0-0A49-1E76-9CCE-6111F03460A5}"/>
          </ac:picMkLst>
        </pc:picChg>
        <pc:picChg chg="mod">
          <ac:chgData name="EDWIN JAIR LOPEZ LOPEZ" userId="29e2dbfb-f443-49de-ad1d-58f7f35d4ef0" providerId="ADAL" clId="{E07989A8-1957-42B1-85ED-FD12939AEE3E}" dt="2024-09-04T15:10:37.569" v="734" actId="14100"/>
          <ac:picMkLst>
            <pc:docMk/>
            <pc:sldMk cId="796257197" sldId="289"/>
            <ac:picMk id="27" creationId="{C098AC17-5636-44EF-9214-A84B14045432}"/>
          </ac:picMkLst>
        </pc:picChg>
        <pc:picChg chg="add mod">
          <ac:chgData name="EDWIN JAIR LOPEZ LOPEZ" userId="29e2dbfb-f443-49de-ad1d-58f7f35d4ef0" providerId="ADAL" clId="{E07989A8-1957-42B1-85ED-FD12939AEE3E}" dt="2024-09-04T15:02:58.248" v="89" actId="571"/>
          <ac:picMkLst>
            <pc:docMk/>
            <pc:sldMk cId="796257197" sldId="289"/>
            <ac:picMk id="28" creationId="{7E8B6C74-34A2-2BE3-8466-3CFE1778AF36}"/>
          </ac:picMkLst>
        </pc:picChg>
        <pc:picChg chg="add mod">
          <ac:chgData name="EDWIN JAIR LOPEZ LOPEZ" userId="29e2dbfb-f443-49de-ad1d-58f7f35d4ef0" providerId="ADAL" clId="{E07989A8-1957-42B1-85ED-FD12939AEE3E}" dt="2024-09-04T15:02:58.248" v="89" actId="571"/>
          <ac:picMkLst>
            <pc:docMk/>
            <pc:sldMk cId="796257197" sldId="289"/>
            <ac:picMk id="31" creationId="{7CE27137-B50B-668F-32B1-F8C2115C276F}"/>
          </ac:picMkLst>
        </pc:picChg>
        <pc:picChg chg="add mod">
          <ac:chgData name="EDWIN JAIR LOPEZ LOPEZ" userId="29e2dbfb-f443-49de-ad1d-58f7f35d4ef0" providerId="ADAL" clId="{E07989A8-1957-42B1-85ED-FD12939AEE3E}" dt="2024-09-04T15:02:58.248" v="89" actId="571"/>
          <ac:picMkLst>
            <pc:docMk/>
            <pc:sldMk cId="796257197" sldId="289"/>
            <ac:picMk id="34" creationId="{D0638267-52A7-8849-1BCC-AF4AAD25AA76}"/>
          </ac:picMkLst>
        </pc:picChg>
        <pc:picChg chg="add del mod">
          <ac:chgData name="EDWIN JAIR LOPEZ LOPEZ" userId="29e2dbfb-f443-49de-ad1d-58f7f35d4ef0" providerId="ADAL" clId="{E07989A8-1957-42B1-85ED-FD12939AEE3E}" dt="2024-09-04T15:05:38.192" v="153" actId="478"/>
          <ac:picMkLst>
            <pc:docMk/>
            <pc:sldMk cId="796257197" sldId="289"/>
            <ac:picMk id="38" creationId="{BF472412-9E73-D06B-A805-8B5D5046471E}"/>
          </ac:picMkLst>
        </pc:picChg>
        <pc:picChg chg="add mod">
          <ac:chgData name="EDWIN JAIR LOPEZ LOPEZ" userId="29e2dbfb-f443-49de-ad1d-58f7f35d4ef0" providerId="ADAL" clId="{E07989A8-1957-42B1-85ED-FD12939AEE3E}" dt="2024-09-04T15:10:54.568" v="736" actId="1076"/>
          <ac:picMkLst>
            <pc:docMk/>
            <pc:sldMk cId="796257197" sldId="289"/>
            <ac:picMk id="47" creationId="{400918C8-09D0-D7E8-CD5A-F33A445B0DCD}"/>
          </ac:picMkLst>
        </pc:picChg>
      </pc:sldChg>
      <pc:sldChg chg="modSp mod">
        <pc:chgData name="EDWIN JAIR LOPEZ LOPEZ" userId="29e2dbfb-f443-49de-ad1d-58f7f35d4ef0" providerId="ADAL" clId="{E07989A8-1957-42B1-85ED-FD12939AEE3E}" dt="2024-09-04T15:12:30.637" v="1041" actId="20577"/>
        <pc:sldMkLst>
          <pc:docMk/>
          <pc:sldMk cId="3484378443" sldId="291"/>
        </pc:sldMkLst>
        <pc:spChg chg="mod">
          <ac:chgData name="EDWIN JAIR LOPEZ LOPEZ" userId="29e2dbfb-f443-49de-ad1d-58f7f35d4ef0" providerId="ADAL" clId="{E07989A8-1957-42B1-85ED-FD12939AEE3E}" dt="2024-09-04T15:12:30.637" v="1041" actId="20577"/>
          <ac:spMkLst>
            <pc:docMk/>
            <pc:sldMk cId="3484378443" sldId="291"/>
            <ac:spMk id="12" creationId="{E1D424E4-7778-8420-CF39-1920244CA51B}"/>
          </ac:spMkLst>
        </pc:spChg>
      </pc:sldChg>
      <pc:sldChg chg="modSp mod">
        <pc:chgData name="EDWIN JAIR LOPEZ LOPEZ" userId="29e2dbfb-f443-49de-ad1d-58f7f35d4ef0" providerId="ADAL" clId="{E07989A8-1957-42B1-85ED-FD12939AEE3E}" dt="2024-09-04T19:09:41.751" v="2153" actId="113"/>
        <pc:sldMkLst>
          <pc:docMk/>
          <pc:sldMk cId="2082673707" sldId="293"/>
        </pc:sldMkLst>
        <pc:spChg chg="mod">
          <ac:chgData name="EDWIN JAIR LOPEZ LOPEZ" userId="29e2dbfb-f443-49de-ad1d-58f7f35d4ef0" providerId="ADAL" clId="{E07989A8-1957-42B1-85ED-FD12939AEE3E}" dt="2024-09-04T19:09:41.751" v="2153" actId="113"/>
          <ac:spMkLst>
            <pc:docMk/>
            <pc:sldMk cId="2082673707" sldId="293"/>
            <ac:spMk id="6" creationId="{DD8353E3-452D-1E0E-4613-F4F18E3BB504}"/>
          </ac:spMkLst>
        </pc:spChg>
        <pc:spChg chg="mod">
          <ac:chgData name="EDWIN JAIR LOPEZ LOPEZ" userId="29e2dbfb-f443-49de-ad1d-58f7f35d4ef0" providerId="ADAL" clId="{E07989A8-1957-42B1-85ED-FD12939AEE3E}" dt="2024-09-04T15:13:21.928" v="1054" actId="1076"/>
          <ac:spMkLst>
            <pc:docMk/>
            <pc:sldMk cId="2082673707" sldId="293"/>
            <ac:spMk id="9" creationId="{5B16B0C3-40C8-03AD-0BDA-D98E1F85C97B}"/>
          </ac:spMkLst>
        </pc:spChg>
        <pc:picChg chg="mod">
          <ac:chgData name="EDWIN JAIR LOPEZ LOPEZ" userId="29e2dbfb-f443-49de-ad1d-58f7f35d4ef0" providerId="ADAL" clId="{E07989A8-1957-42B1-85ED-FD12939AEE3E}" dt="2024-09-04T15:13:31.192" v="1060" actId="1076"/>
          <ac:picMkLst>
            <pc:docMk/>
            <pc:sldMk cId="2082673707" sldId="293"/>
            <ac:picMk id="2" creationId="{98A45F7F-3A51-E2B7-FF9E-95FBFDDEA85E}"/>
          </ac:picMkLst>
        </pc:picChg>
      </pc:sldChg>
      <pc:sldChg chg="ord">
        <pc:chgData name="EDWIN JAIR LOPEZ LOPEZ" userId="29e2dbfb-f443-49de-ad1d-58f7f35d4ef0" providerId="ADAL" clId="{E07989A8-1957-42B1-85ED-FD12939AEE3E}" dt="2024-09-04T14:57:22.754" v="5"/>
        <pc:sldMkLst>
          <pc:docMk/>
          <pc:sldMk cId="3734706870" sldId="306"/>
        </pc:sldMkLst>
      </pc:sldChg>
      <pc:sldChg chg="del ord">
        <pc:chgData name="EDWIN JAIR LOPEZ LOPEZ" userId="29e2dbfb-f443-49de-ad1d-58f7f35d4ef0" providerId="ADAL" clId="{E07989A8-1957-42B1-85ED-FD12939AEE3E}" dt="2024-09-04T15:51:09.854" v="1495" actId="47"/>
        <pc:sldMkLst>
          <pc:docMk/>
          <pc:sldMk cId="3304648452" sldId="307"/>
        </pc:sldMkLst>
      </pc:sldChg>
      <pc:sldChg chg="addSp delSp modSp mod ord">
        <pc:chgData name="EDWIN JAIR LOPEZ LOPEZ" userId="29e2dbfb-f443-49de-ad1d-58f7f35d4ef0" providerId="ADAL" clId="{E07989A8-1957-42B1-85ED-FD12939AEE3E}" dt="2024-09-04T15:29:10.107" v="1491" actId="14100"/>
        <pc:sldMkLst>
          <pc:docMk/>
          <pc:sldMk cId="1991539550" sldId="308"/>
        </pc:sldMkLst>
        <pc:spChg chg="mod">
          <ac:chgData name="EDWIN JAIR LOPEZ LOPEZ" userId="29e2dbfb-f443-49de-ad1d-58f7f35d4ef0" providerId="ADAL" clId="{E07989A8-1957-42B1-85ED-FD12939AEE3E}" dt="2024-09-04T15:28:45.020" v="1407" actId="1076"/>
          <ac:spMkLst>
            <pc:docMk/>
            <pc:sldMk cId="1991539550" sldId="308"/>
            <ac:spMk id="5" creationId="{D30F9D2F-94D1-9145-4C08-20C7F1B90B32}"/>
          </ac:spMkLst>
        </pc:spChg>
        <pc:spChg chg="mod">
          <ac:chgData name="EDWIN JAIR LOPEZ LOPEZ" userId="29e2dbfb-f443-49de-ad1d-58f7f35d4ef0" providerId="ADAL" clId="{E07989A8-1957-42B1-85ED-FD12939AEE3E}" dt="2024-09-04T15:29:10.107" v="1491" actId="14100"/>
          <ac:spMkLst>
            <pc:docMk/>
            <pc:sldMk cId="1991539550" sldId="308"/>
            <ac:spMk id="6" creationId="{DD8353E3-452D-1E0E-4613-F4F18E3BB504}"/>
          </ac:spMkLst>
        </pc:spChg>
        <pc:spChg chg="mod">
          <ac:chgData name="EDWIN JAIR LOPEZ LOPEZ" userId="29e2dbfb-f443-49de-ad1d-58f7f35d4ef0" providerId="ADAL" clId="{E07989A8-1957-42B1-85ED-FD12939AEE3E}" dt="2024-09-04T15:28:48.318" v="1411" actId="27636"/>
          <ac:spMkLst>
            <pc:docMk/>
            <pc:sldMk cId="1991539550" sldId="308"/>
            <ac:spMk id="9" creationId="{5B16B0C3-40C8-03AD-0BDA-D98E1F85C97B}"/>
          </ac:spMkLst>
        </pc:spChg>
        <pc:spChg chg="add del mod">
          <ac:chgData name="EDWIN JAIR LOPEZ LOPEZ" userId="29e2dbfb-f443-49de-ad1d-58f7f35d4ef0" providerId="ADAL" clId="{E07989A8-1957-42B1-85ED-FD12939AEE3E}" dt="2024-09-04T15:23:13.352" v="1134" actId="478"/>
          <ac:spMkLst>
            <pc:docMk/>
            <pc:sldMk cId="1991539550" sldId="308"/>
            <ac:spMk id="20" creationId="{4F1CA5D0-E125-8F02-E8FE-C913E6F01D52}"/>
          </ac:spMkLst>
        </pc:spChg>
        <pc:spChg chg="add mod">
          <ac:chgData name="EDWIN JAIR LOPEZ LOPEZ" userId="29e2dbfb-f443-49de-ad1d-58f7f35d4ef0" providerId="ADAL" clId="{E07989A8-1957-42B1-85ED-FD12939AEE3E}" dt="2024-09-04T15:27:32.038" v="1390" actId="1076"/>
          <ac:spMkLst>
            <pc:docMk/>
            <pc:sldMk cId="1991539550" sldId="308"/>
            <ac:spMk id="21" creationId="{734A85D2-A292-CAAE-A91C-3129522EC9C6}"/>
          </ac:spMkLst>
        </pc:spChg>
        <pc:spChg chg="add mod">
          <ac:chgData name="EDWIN JAIR LOPEZ LOPEZ" userId="29e2dbfb-f443-49de-ad1d-58f7f35d4ef0" providerId="ADAL" clId="{E07989A8-1957-42B1-85ED-FD12939AEE3E}" dt="2024-09-04T15:28:29.422" v="1402" actId="1076"/>
          <ac:spMkLst>
            <pc:docMk/>
            <pc:sldMk cId="1991539550" sldId="308"/>
            <ac:spMk id="24" creationId="{55A02464-297A-ED85-BC92-37E9A19F172A}"/>
          </ac:spMkLst>
        </pc:spChg>
        <pc:graphicFrameChg chg="add del mod">
          <ac:chgData name="EDWIN JAIR LOPEZ LOPEZ" userId="29e2dbfb-f443-49de-ad1d-58f7f35d4ef0" providerId="ADAL" clId="{E07989A8-1957-42B1-85ED-FD12939AEE3E}" dt="2024-09-04T15:18:21.699" v="1074" actId="478"/>
          <ac:graphicFrameMkLst>
            <pc:docMk/>
            <pc:sldMk cId="1991539550" sldId="308"/>
            <ac:graphicFrameMk id="7" creationId="{07944235-AB14-32CA-0525-850D1BA8AADC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8:27.211" v="1078"/>
          <ac:graphicFrameMkLst>
            <pc:docMk/>
            <pc:sldMk cId="1991539550" sldId="308"/>
            <ac:graphicFrameMk id="8" creationId="{526069AA-7117-5075-0EA1-61F31B14B3C4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8:31.692" v="1082"/>
          <ac:graphicFrameMkLst>
            <pc:docMk/>
            <pc:sldMk cId="1991539550" sldId="308"/>
            <ac:graphicFrameMk id="10" creationId="{2260F591-ACC5-7AE3-94B5-279828D16A49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8:39" v="1084"/>
          <ac:graphicFrameMkLst>
            <pc:docMk/>
            <pc:sldMk cId="1991539550" sldId="308"/>
            <ac:graphicFrameMk id="11" creationId="{1E83BD27-56B0-E088-8A39-2393DD3FCE29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23:13.352" v="1134" actId="478"/>
          <ac:graphicFrameMkLst>
            <pc:docMk/>
            <pc:sldMk cId="1991539550" sldId="308"/>
            <ac:graphicFrameMk id="13" creationId="{FE31C6E8-A0DD-B156-BB1E-73332DA34649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8:44.965" v="1088"/>
          <ac:graphicFrameMkLst>
            <pc:docMk/>
            <pc:sldMk cId="1991539550" sldId="308"/>
            <ac:graphicFrameMk id="14" creationId="{304B4879-A5A2-4017-6773-2F7D4ABB97FD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23:13.352" v="1134" actId="478"/>
          <ac:graphicFrameMkLst>
            <pc:docMk/>
            <pc:sldMk cId="1991539550" sldId="308"/>
            <ac:graphicFrameMk id="15" creationId="{5EF20ADC-2ED0-63BD-BF2E-62BA58CC4218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9:08.392" v="1093"/>
          <ac:graphicFrameMkLst>
            <pc:docMk/>
            <pc:sldMk cId="1991539550" sldId="308"/>
            <ac:graphicFrameMk id="16" creationId="{FFE28196-978D-5A89-AC3C-5E94575393B3}"/>
          </ac:graphicFrameMkLst>
        </pc:graphicFrameChg>
        <pc:graphicFrameChg chg="add mod">
          <ac:chgData name="EDWIN JAIR LOPEZ LOPEZ" userId="29e2dbfb-f443-49de-ad1d-58f7f35d4ef0" providerId="ADAL" clId="{E07989A8-1957-42B1-85ED-FD12939AEE3E}" dt="2024-09-04T15:27:23.084" v="1373" actId="1076"/>
          <ac:graphicFrameMkLst>
            <pc:docMk/>
            <pc:sldMk cId="1991539550" sldId="308"/>
            <ac:graphicFrameMk id="17" creationId="{65707F50-D7EB-8252-2A01-FED63A4A7E3E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9:16.612" v="1097"/>
          <ac:graphicFrameMkLst>
            <pc:docMk/>
            <pc:sldMk cId="1991539550" sldId="308"/>
            <ac:graphicFrameMk id="18" creationId="{0E6BA7DC-EAFE-BB99-6BA6-A5640AB57A6B}"/>
          </ac:graphicFrameMkLst>
        </pc:graphicFrameChg>
        <pc:graphicFrameChg chg="add mod modGraphic">
          <ac:chgData name="EDWIN JAIR LOPEZ LOPEZ" userId="29e2dbfb-f443-49de-ad1d-58f7f35d4ef0" providerId="ADAL" clId="{E07989A8-1957-42B1-85ED-FD12939AEE3E}" dt="2024-09-04T15:28:19.339" v="1396"/>
          <ac:graphicFrameMkLst>
            <pc:docMk/>
            <pc:sldMk cId="1991539550" sldId="308"/>
            <ac:graphicFrameMk id="19" creationId="{36D54354-3BD9-D8DF-4019-12B407E6F35E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28:23.168" v="1398"/>
          <ac:graphicFrameMkLst>
            <pc:docMk/>
            <pc:sldMk cId="1991539550" sldId="308"/>
            <ac:graphicFrameMk id="22" creationId="{961EE235-10FD-D960-20A3-002AB1B28E04}"/>
          </ac:graphicFrameMkLst>
        </pc:graphicFrameChg>
        <pc:graphicFrameChg chg="add mod">
          <ac:chgData name="EDWIN JAIR LOPEZ LOPEZ" userId="29e2dbfb-f443-49de-ad1d-58f7f35d4ef0" providerId="ADAL" clId="{E07989A8-1957-42B1-85ED-FD12939AEE3E}" dt="2024-09-04T15:28:26.083" v="1400" actId="1076"/>
          <ac:graphicFrameMkLst>
            <pc:docMk/>
            <pc:sldMk cId="1991539550" sldId="308"/>
            <ac:graphicFrameMk id="23" creationId="{9773AF28-C0A7-AAE9-9F95-87FB69AB1939}"/>
          </ac:graphicFrameMkLst>
        </pc:graphicFrameChg>
        <pc:graphicFrameChg chg="add mod modGraphic">
          <ac:chgData name="EDWIN JAIR LOPEZ LOPEZ" userId="29e2dbfb-f443-49de-ad1d-58f7f35d4ef0" providerId="ADAL" clId="{E07989A8-1957-42B1-85ED-FD12939AEE3E}" dt="2024-09-04T15:28:35.833" v="1406" actId="1076"/>
          <ac:graphicFrameMkLst>
            <pc:docMk/>
            <pc:sldMk cId="1991539550" sldId="308"/>
            <ac:graphicFrameMk id="25" creationId="{730EE1F6-5051-A5E6-CF3A-04AEF3760A93}"/>
          </ac:graphicFrameMkLst>
        </pc:graphicFrameChg>
        <pc:picChg chg="del">
          <ac:chgData name="EDWIN JAIR LOPEZ LOPEZ" userId="29e2dbfb-f443-49de-ad1d-58f7f35d4ef0" providerId="ADAL" clId="{E07989A8-1957-42B1-85ED-FD12939AEE3E}" dt="2024-09-04T15:18:16.493" v="1072" actId="478"/>
          <ac:picMkLst>
            <pc:docMk/>
            <pc:sldMk cId="1991539550" sldId="308"/>
            <ac:picMk id="2" creationId="{D14031A7-D28A-FCCD-2F04-E36D47D1D458}"/>
          </ac:picMkLst>
        </pc:picChg>
        <pc:picChg chg="del">
          <ac:chgData name="EDWIN JAIR LOPEZ LOPEZ" userId="29e2dbfb-f443-49de-ad1d-58f7f35d4ef0" providerId="ADAL" clId="{E07989A8-1957-42B1-85ED-FD12939AEE3E}" dt="2024-09-04T15:19:06.680" v="1091" actId="478"/>
          <ac:picMkLst>
            <pc:docMk/>
            <pc:sldMk cId="1991539550" sldId="308"/>
            <ac:picMk id="12" creationId="{CBFE7B0B-6C74-BF08-5F2C-6236FE4DF34B}"/>
          </ac:picMkLst>
        </pc:picChg>
      </pc:sldChg>
      <pc:sldChg chg="addSp delSp modSp mod ord">
        <pc:chgData name="EDWIN JAIR LOPEZ LOPEZ" userId="29e2dbfb-f443-49de-ad1d-58f7f35d4ef0" providerId="ADAL" clId="{E07989A8-1957-42B1-85ED-FD12939AEE3E}" dt="2024-09-04T15:27:13.638" v="1371" actId="1076"/>
        <pc:sldMkLst>
          <pc:docMk/>
          <pc:sldMk cId="1610633849" sldId="309"/>
        </pc:sldMkLst>
        <pc:spChg chg="mod">
          <ac:chgData name="EDWIN JAIR LOPEZ LOPEZ" userId="29e2dbfb-f443-49de-ad1d-58f7f35d4ef0" providerId="ADAL" clId="{E07989A8-1957-42B1-85ED-FD12939AEE3E}" dt="2024-09-04T15:26:59.930" v="1363" actId="1076"/>
          <ac:spMkLst>
            <pc:docMk/>
            <pc:sldMk cId="1610633849" sldId="309"/>
            <ac:spMk id="5" creationId="{D30F9D2F-94D1-9145-4C08-20C7F1B90B32}"/>
          </ac:spMkLst>
        </pc:spChg>
        <pc:spChg chg="mod">
          <ac:chgData name="EDWIN JAIR LOPEZ LOPEZ" userId="29e2dbfb-f443-49de-ad1d-58f7f35d4ef0" providerId="ADAL" clId="{E07989A8-1957-42B1-85ED-FD12939AEE3E}" dt="2024-09-04T15:27:13.638" v="1371" actId="1076"/>
          <ac:spMkLst>
            <pc:docMk/>
            <pc:sldMk cId="1610633849" sldId="309"/>
            <ac:spMk id="6" creationId="{DD8353E3-452D-1E0E-4613-F4F18E3BB504}"/>
          </ac:spMkLst>
        </pc:spChg>
        <pc:spChg chg="del">
          <ac:chgData name="EDWIN JAIR LOPEZ LOPEZ" userId="29e2dbfb-f443-49de-ad1d-58f7f35d4ef0" providerId="ADAL" clId="{E07989A8-1957-42B1-85ED-FD12939AEE3E}" dt="2024-09-04T15:26:54.591" v="1361" actId="478"/>
          <ac:spMkLst>
            <pc:docMk/>
            <pc:sldMk cId="1610633849" sldId="309"/>
            <ac:spMk id="8" creationId="{51C07E6B-CFF9-F9D3-421C-4DAB6BBBCB7C}"/>
          </ac:spMkLst>
        </pc:spChg>
        <pc:spChg chg="mod">
          <ac:chgData name="EDWIN JAIR LOPEZ LOPEZ" userId="29e2dbfb-f443-49de-ad1d-58f7f35d4ef0" providerId="ADAL" clId="{E07989A8-1957-42B1-85ED-FD12939AEE3E}" dt="2024-09-04T15:27:05.931" v="1368" actId="1076"/>
          <ac:spMkLst>
            <pc:docMk/>
            <pc:sldMk cId="1610633849" sldId="309"/>
            <ac:spMk id="9" creationId="{5B16B0C3-40C8-03AD-0BDA-D98E1F85C97B}"/>
          </ac:spMkLst>
        </pc:spChg>
        <pc:spChg chg="add mod">
          <ac:chgData name="EDWIN JAIR LOPEZ LOPEZ" userId="29e2dbfb-f443-49de-ad1d-58f7f35d4ef0" providerId="ADAL" clId="{E07989A8-1957-42B1-85ED-FD12939AEE3E}" dt="2024-09-04T15:25:57.499" v="1168" actId="1076"/>
          <ac:spMkLst>
            <pc:docMk/>
            <pc:sldMk cId="1610633849" sldId="309"/>
            <ac:spMk id="13" creationId="{37E2725E-2D95-2002-64B7-3CF9A127E817}"/>
          </ac:spMkLst>
        </pc:spChg>
        <pc:graphicFrameChg chg="add del mod">
          <ac:chgData name="EDWIN JAIR LOPEZ LOPEZ" userId="29e2dbfb-f443-49de-ad1d-58f7f35d4ef0" providerId="ADAL" clId="{E07989A8-1957-42B1-85ED-FD12939AEE3E}" dt="2024-09-04T15:25:30.082" v="1138"/>
          <ac:graphicFrameMkLst>
            <pc:docMk/>
            <pc:sldMk cId="1610633849" sldId="309"/>
            <ac:graphicFrameMk id="2" creationId="{55150143-D575-6FAD-1BC5-24CE57FEC684}"/>
          </ac:graphicFrameMkLst>
        </pc:graphicFrameChg>
        <pc:graphicFrameChg chg="add mod">
          <ac:chgData name="EDWIN JAIR LOPEZ LOPEZ" userId="29e2dbfb-f443-49de-ad1d-58f7f35d4ef0" providerId="ADAL" clId="{E07989A8-1957-42B1-85ED-FD12939AEE3E}" dt="2024-09-04T15:25:31.911" v="1140" actId="1076"/>
          <ac:graphicFrameMkLst>
            <pc:docMk/>
            <pc:sldMk cId="1610633849" sldId="309"/>
            <ac:graphicFrameMk id="10" creationId="{43E1FD2B-EAC5-E944-55FE-49E007233BB4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25:36.388" v="1142"/>
          <ac:graphicFrameMkLst>
            <pc:docMk/>
            <pc:sldMk cId="1610633849" sldId="309"/>
            <ac:graphicFrameMk id="11" creationId="{28D94C37-3EEE-95B6-68B7-445733C070D2}"/>
          </ac:graphicFrameMkLst>
        </pc:graphicFrameChg>
        <pc:graphicFrameChg chg="add mod">
          <ac:chgData name="EDWIN JAIR LOPEZ LOPEZ" userId="29e2dbfb-f443-49de-ad1d-58f7f35d4ef0" providerId="ADAL" clId="{E07989A8-1957-42B1-85ED-FD12939AEE3E}" dt="2024-09-04T15:25:42.350" v="1145" actId="1076"/>
          <ac:graphicFrameMkLst>
            <pc:docMk/>
            <pc:sldMk cId="1610633849" sldId="309"/>
            <ac:graphicFrameMk id="12" creationId="{61FA9CF0-D56A-F637-78DC-2E88A391B2C8}"/>
          </ac:graphicFrameMkLst>
        </pc:graphicFrameChg>
        <pc:picChg chg="del">
          <ac:chgData name="EDWIN JAIR LOPEZ LOPEZ" userId="29e2dbfb-f443-49de-ad1d-58f7f35d4ef0" providerId="ADAL" clId="{E07989A8-1957-42B1-85ED-FD12939AEE3E}" dt="2024-09-04T15:25:26.586" v="1136" actId="478"/>
          <ac:picMkLst>
            <pc:docMk/>
            <pc:sldMk cId="1610633849" sldId="309"/>
            <ac:picMk id="7" creationId="{2E2A42AC-E287-59B1-824E-9A02EAAD792A}"/>
          </ac:picMkLst>
        </pc:picChg>
      </pc:sldChg>
      <pc:sldChg chg="del ord">
        <pc:chgData name="EDWIN JAIR LOPEZ LOPEZ" userId="29e2dbfb-f443-49de-ad1d-58f7f35d4ef0" providerId="ADAL" clId="{E07989A8-1957-42B1-85ED-FD12939AEE3E}" dt="2024-09-04T15:29:17.262" v="1492" actId="47"/>
        <pc:sldMkLst>
          <pc:docMk/>
          <pc:sldMk cId="2084009549" sldId="310"/>
        </pc:sldMkLst>
      </pc:sldChg>
      <pc:sldChg chg="del ord">
        <pc:chgData name="EDWIN JAIR LOPEZ LOPEZ" userId="29e2dbfb-f443-49de-ad1d-58f7f35d4ef0" providerId="ADAL" clId="{E07989A8-1957-42B1-85ED-FD12939AEE3E}" dt="2024-09-04T15:29:18.316" v="1493" actId="47"/>
        <pc:sldMkLst>
          <pc:docMk/>
          <pc:sldMk cId="1799028239" sldId="311"/>
        </pc:sldMkLst>
      </pc:sldChg>
      <pc:sldChg chg="del ord">
        <pc:chgData name="EDWIN JAIR LOPEZ LOPEZ" userId="29e2dbfb-f443-49de-ad1d-58f7f35d4ef0" providerId="ADAL" clId="{E07989A8-1957-42B1-85ED-FD12939AEE3E}" dt="2024-09-04T15:29:19.674" v="1494" actId="47"/>
        <pc:sldMkLst>
          <pc:docMk/>
          <pc:sldMk cId="4020996263" sldId="312"/>
        </pc:sldMkLst>
      </pc:sldChg>
      <pc:sldChg chg="addSp delSp modSp mod ord">
        <pc:chgData name="EDWIN JAIR LOPEZ LOPEZ" userId="29e2dbfb-f443-49de-ad1d-58f7f35d4ef0" providerId="ADAL" clId="{E07989A8-1957-42B1-85ED-FD12939AEE3E}" dt="2024-09-04T16:07:32.461" v="2059" actId="20577"/>
        <pc:sldMkLst>
          <pc:docMk/>
          <pc:sldMk cId="2732836660" sldId="316"/>
        </pc:sldMkLst>
        <pc:spChg chg="add mod">
          <ac:chgData name="EDWIN JAIR LOPEZ LOPEZ" userId="29e2dbfb-f443-49de-ad1d-58f7f35d4ef0" providerId="ADAL" clId="{E07989A8-1957-42B1-85ED-FD12939AEE3E}" dt="2024-09-04T16:07:32.461" v="2059" actId="20577"/>
          <ac:spMkLst>
            <pc:docMk/>
            <pc:sldMk cId="2732836660" sldId="316"/>
            <ac:spMk id="2" creationId="{24A9CD31-FC3E-D30C-E43F-700EB3F3E6CC}"/>
          </ac:spMkLst>
        </pc:spChg>
        <pc:spChg chg="mod">
          <ac:chgData name="EDWIN JAIR LOPEZ LOPEZ" userId="29e2dbfb-f443-49de-ad1d-58f7f35d4ef0" providerId="ADAL" clId="{E07989A8-1957-42B1-85ED-FD12939AEE3E}" dt="2024-09-04T15:56:36.356" v="1735" actId="5793"/>
          <ac:spMkLst>
            <pc:docMk/>
            <pc:sldMk cId="2732836660" sldId="316"/>
            <ac:spMk id="6" creationId="{DD8353E3-452D-1E0E-4613-F4F18E3BB504}"/>
          </ac:spMkLst>
        </pc:spChg>
        <pc:spChg chg="del mod">
          <ac:chgData name="EDWIN JAIR LOPEZ LOPEZ" userId="29e2dbfb-f443-49de-ad1d-58f7f35d4ef0" providerId="ADAL" clId="{E07989A8-1957-42B1-85ED-FD12939AEE3E}" dt="2024-09-04T15:55:52.019" v="1717" actId="478"/>
          <ac:spMkLst>
            <pc:docMk/>
            <pc:sldMk cId="2732836660" sldId="316"/>
            <ac:spMk id="9" creationId="{5B16B0C3-40C8-03AD-0BDA-D98E1F85C97B}"/>
          </ac:spMkLst>
        </pc:spChg>
        <pc:spChg chg="del mod">
          <ac:chgData name="EDWIN JAIR LOPEZ LOPEZ" userId="29e2dbfb-f443-49de-ad1d-58f7f35d4ef0" providerId="ADAL" clId="{E07989A8-1957-42B1-85ED-FD12939AEE3E}" dt="2024-09-04T15:53:19.143" v="1505" actId="478"/>
          <ac:spMkLst>
            <pc:docMk/>
            <pc:sldMk cId="2732836660" sldId="316"/>
            <ac:spMk id="17" creationId="{B104989E-050B-BFC4-F534-D9D49A6AD24D}"/>
          </ac:spMkLst>
        </pc:spChg>
        <pc:spChg chg="del">
          <ac:chgData name="EDWIN JAIR LOPEZ LOPEZ" userId="29e2dbfb-f443-49de-ad1d-58f7f35d4ef0" providerId="ADAL" clId="{E07989A8-1957-42B1-85ED-FD12939AEE3E}" dt="2024-09-04T15:53:06.893" v="1502" actId="478"/>
          <ac:spMkLst>
            <pc:docMk/>
            <pc:sldMk cId="2732836660" sldId="316"/>
            <ac:spMk id="18" creationId="{CE571D9A-E3A5-B2D4-51CE-7903840BEB45}"/>
          </ac:spMkLst>
        </pc:spChg>
        <pc:picChg chg="mod">
          <ac:chgData name="EDWIN JAIR LOPEZ LOPEZ" userId="29e2dbfb-f443-49de-ad1d-58f7f35d4ef0" providerId="ADAL" clId="{E07989A8-1957-42B1-85ED-FD12939AEE3E}" dt="2024-09-04T15:55:36.526" v="1700" actId="1076"/>
          <ac:picMkLst>
            <pc:docMk/>
            <pc:sldMk cId="2732836660" sldId="316"/>
            <ac:picMk id="11" creationId="{DD33F2BD-FC26-AF25-41AF-7F9020191A73}"/>
          </ac:picMkLst>
        </pc:picChg>
        <pc:picChg chg="del">
          <ac:chgData name="EDWIN JAIR LOPEZ LOPEZ" userId="29e2dbfb-f443-49de-ad1d-58f7f35d4ef0" providerId="ADAL" clId="{E07989A8-1957-42B1-85ED-FD12939AEE3E}" dt="2024-09-04T15:53:05.394" v="1501" actId="478"/>
          <ac:picMkLst>
            <pc:docMk/>
            <pc:sldMk cId="2732836660" sldId="316"/>
            <ac:picMk id="21" creationId="{07DC2D14-FB50-186B-A0A0-A65C27094E94}"/>
          </ac:picMkLst>
        </pc:picChg>
      </pc:sldChg>
      <pc:sldChg chg="delSp modSp mod ord">
        <pc:chgData name="EDWIN JAIR LOPEZ LOPEZ" userId="29e2dbfb-f443-49de-ad1d-58f7f35d4ef0" providerId="ADAL" clId="{E07989A8-1957-42B1-85ED-FD12939AEE3E}" dt="2024-09-04T15:54:41.219" v="1699" actId="478"/>
        <pc:sldMkLst>
          <pc:docMk/>
          <pc:sldMk cId="4263466316" sldId="317"/>
        </pc:sldMkLst>
        <pc:spChg chg="mod">
          <ac:chgData name="EDWIN JAIR LOPEZ LOPEZ" userId="29e2dbfb-f443-49de-ad1d-58f7f35d4ef0" providerId="ADAL" clId="{E07989A8-1957-42B1-85ED-FD12939AEE3E}" dt="2024-09-04T15:54:13.431" v="1679" actId="20577"/>
          <ac:spMkLst>
            <pc:docMk/>
            <pc:sldMk cId="4263466316" sldId="317"/>
            <ac:spMk id="6" creationId="{DD8353E3-452D-1E0E-4613-F4F18E3BB504}"/>
          </ac:spMkLst>
        </pc:spChg>
        <pc:spChg chg="mod">
          <ac:chgData name="EDWIN JAIR LOPEZ LOPEZ" userId="29e2dbfb-f443-49de-ad1d-58f7f35d4ef0" providerId="ADAL" clId="{E07989A8-1957-42B1-85ED-FD12939AEE3E}" dt="2024-09-04T15:53:27.281" v="1511" actId="20577"/>
          <ac:spMkLst>
            <pc:docMk/>
            <pc:sldMk cId="4263466316" sldId="317"/>
            <ac:spMk id="9" creationId="{5B16B0C3-40C8-03AD-0BDA-D98E1F85C97B}"/>
          </ac:spMkLst>
        </pc:spChg>
        <pc:spChg chg="del">
          <ac:chgData name="EDWIN JAIR LOPEZ LOPEZ" userId="29e2dbfb-f443-49de-ad1d-58f7f35d4ef0" providerId="ADAL" clId="{E07989A8-1957-42B1-85ED-FD12939AEE3E}" dt="2024-09-04T15:54:39.969" v="1698" actId="478"/>
          <ac:spMkLst>
            <pc:docMk/>
            <pc:sldMk cId="4263466316" sldId="317"/>
            <ac:spMk id="19" creationId="{1136EC59-B10D-0304-1587-924F8E493422}"/>
          </ac:spMkLst>
        </pc:spChg>
        <pc:spChg chg="del">
          <ac:chgData name="EDWIN JAIR LOPEZ LOPEZ" userId="29e2dbfb-f443-49de-ad1d-58f7f35d4ef0" providerId="ADAL" clId="{E07989A8-1957-42B1-85ED-FD12939AEE3E}" dt="2024-09-04T15:54:41.219" v="1699" actId="478"/>
          <ac:spMkLst>
            <pc:docMk/>
            <pc:sldMk cId="4263466316" sldId="317"/>
            <ac:spMk id="26" creationId="{6FA684BC-9825-60BD-149E-DE7C0B27677C}"/>
          </ac:spMkLst>
        </pc:spChg>
      </pc:sldChg>
      <pc:sldChg chg="add setBg">
        <pc:chgData name="EDWIN JAIR LOPEZ LOPEZ" userId="29e2dbfb-f443-49de-ad1d-58f7f35d4ef0" providerId="ADAL" clId="{E07989A8-1957-42B1-85ED-FD12939AEE3E}" dt="2024-09-04T15:55:38.424" v="1701"/>
        <pc:sldMkLst>
          <pc:docMk/>
          <pc:sldMk cId="1270385279" sldId="328"/>
        </pc:sldMkLst>
      </pc:sldChg>
      <pc:sldChg chg="modSp add del mod setBg">
        <pc:chgData name="EDWIN JAIR LOPEZ LOPEZ" userId="29e2dbfb-f443-49de-ad1d-58f7f35d4ef0" providerId="ADAL" clId="{E07989A8-1957-42B1-85ED-FD12939AEE3E}" dt="2024-09-04T15:54:29.532" v="1697" actId="47"/>
        <pc:sldMkLst>
          <pc:docMk/>
          <pc:sldMk cId="2693641721" sldId="328"/>
        </pc:sldMkLst>
        <pc:spChg chg="mod">
          <ac:chgData name="EDWIN JAIR LOPEZ LOPEZ" userId="29e2dbfb-f443-49de-ad1d-58f7f35d4ef0" providerId="ADAL" clId="{E07989A8-1957-42B1-85ED-FD12939AEE3E}" dt="2024-09-04T15:54:22.989" v="1696" actId="20577"/>
          <ac:spMkLst>
            <pc:docMk/>
            <pc:sldMk cId="2693641721" sldId="328"/>
            <ac:spMk id="6" creationId="{DD8353E3-452D-1E0E-4613-F4F18E3BB504}"/>
          </ac:spMkLst>
        </pc:spChg>
        <pc:spChg chg="mod">
          <ac:chgData name="EDWIN JAIR LOPEZ LOPEZ" userId="29e2dbfb-f443-49de-ad1d-58f7f35d4ef0" providerId="ADAL" clId="{E07989A8-1957-42B1-85ED-FD12939AEE3E}" dt="2024-09-04T15:54:21.219" v="1695" actId="20577"/>
          <ac:spMkLst>
            <pc:docMk/>
            <pc:sldMk cId="2693641721" sldId="328"/>
            <ac:spMk id="9" creationId="{5B16B0C3-40C8-03AD-0BDA-D98E1F85C97B}"/>
          </ac:spMkLst>
        </pc:spChg>
      </pc:sldChg>
      <pc:sldChg chg="new del">
        <pc:chgData name="EDWIN JAIR LOPEZ LOPEZ" userId="29e2dbfb-f443-49de-ad1d-58f7f35d4ef0" providerId="ADAL" clId="{E07989A8-1957-42B1-85ED-FD12939AEE3E}" dt="2024-09-04T15:26:44.299" v="1357" actId="47"/>
        <pc:sldMkLst>
          <pc:docMk/>
          <pc:sldMk cId="4213079150" sldId="328"/>
        </pc:sldMkLst>
      </pc:sldChg>
    </pc:docChg>
  </pc:docChgLst>
  <pc:docChgLst>
    <pc:chgData name="IVAN CAMILO SOLER CADENA" userId="0fef3150-77f6-4557-9949-9b742e23325b" providerId="ADAL" clId="{4F5808BE-49AA-40B2-9F18-E1EB01C92366}"/>
    <pc:docChg chg="undo redo custSel addSld modSld">
      <pc:chgData name="IVAN CAMILO SOLER CADENA" userId="0fef3150-77f6-4557-9949-9b742e23325b" providerId="ADAL" clId="{4F5808BE-49AA-40B2-9F18-E1EB01C92366}" dt="2024-09-04T15:18:15.248" v="2078" actId="20577"/>
      <pc:docMkLst>
        <pc:docMk/>
      </pc:docMkLst>
      <pc:sldChg chg="modSp mod">
        <pc:chgData name="IVAN CAMILO SOLER CADENA" userId="0fef3150-77f6-4557-9949-9b742e23325b" providerId="ADAL" clId="{4F5808BE-49AA-40B2-9F18-E1EB01C92366}" dt="2024-09-03T12:19:54.400" v="53" actId="27636"/>
        <pc:sldMkLst>
          <pc:docMk/>
          <pc:sldMk cId="181795419" sldId="281"/>
        </pc:sldMkLst>
        <pc:spChg chg="mod">
          <ac:chgData name="IVAN CAMILO SOLER CADENA" userId="0fef3150-77f6-4557-9949-9b742e23325b" providerId="ADAL" clId="{4F5808BE-49AA-40B2-9F18-E1EB01C92366}" dt="2024-09-03T12:19:54.400" v="53" actId="27636"/>
          <ac:spMkLst>
            <pc:docMk/>
            <pc:sldMk cId="181795419" sldId="281"/>
            <ac:spMk id="38" creationId="{EFCDC9A5-0F8E-3193-0A60-BD3C017A2B32}"/>
          </ac:spMkLst>
        </pc:spChg>
      </pc:sldChg>
      <pc:sldChg chg="addSp delSp modSp add mod">
        <pc:chgData name="IVAN CAMILO SOLER CADENA" userId="0fef3150-77f6-4557-9949-9b742e23325b" providerId="ADAL" clId="{4F5808BE-49AA-40B2-9F18-E1EB01C92366}" dt="2024-09-04T15:03:09.659" v="2073" actId="20577"/>
        <pc:sldMkLst>
          <pc:docMk/>
          <pc:sldMk cId="2732836660" sldId="316"/>
        </pc:sldMkLst>
        <pc:spChg chg="mod">
          <ac:chgData name="IVAN CAMILO SOLER CADENA" userId="0fef3150-77f6-4557-9949-9b742e23325b" providerId="ADAL" clId="{4F5808BE-49AA-40B2-9F18-E1EB01C92366}" dt="2024-09-03T12:18:46.175" v="16" actId="20577"/>
          <ac:spMkLst>
            <pc:docMk/>
            <pc:sldMk cId="2732836660" sldId="316"/>
            <ac:spMk id="5" creationId="{D30F9D2F-94D1-9145-4C08-20C7F1B90B32}"/>
          </ac:spMkLst>
        </pc:spChg>
        <pc:spChg chg="mod">
          <ac:chgData name="IVAN CAMILO SOLER CADENA" userId="0fef3150-77f6-4557-9949-9b742e23325b" providerId="ADAL" clId="{4F5808BE-49AA-40B2-9F18-E1EB01C92366}" dt="2024-09-04T15:03:09.659" v="2073" actId="20577"/>
          <ac:spMkLst>
            <pc:docMk/>
            <pc:sldMk cId="2732836660" sldId="316"/>
            <ac:spMk id="6" creationId="{DD8353E3-452D-1E0E-4613-F4F18E3BB504}"/>
          </ac:spMkLst>
        </pc:spChg>
        <pc:spChg chg="add del mod">
          <ac:chgData name="IVAN CAMILO SOLER CADENA" userId="0fef3150-77f6-4557-9949-9b742e23325b" providerId="ADAL" clId="{4F5808BE-49AA-40B2-9F18-E1EB01C92366}" dt="2024-09-03T12:23:15.715" v="148" actId="478"/>
          <ac:spMkLst>
            <pc:docMk/>
            <pc:sldMk cId="2732836660" sldId="316"/>
            <ac:spMk id="7" creationId="{0C0ED5B4-185A-6F12-5A59-AC7FF26D306A}"/>
          </ac:spMkLst>
        </pc:spChg>
        <pc:spChg chg="add del mod">
          <ac:chgData name="IVAN CAMILO SOLER CADENA" userId="0fef3150-77f6-4557-9949-9b742e23325b" providerId="ADAL" clId="{4F5808BE-49AA-40B2-9F18-E1EB01C92366}" dt="2024-09-03T12:23:14.926" v="147" actId="478"/>
          <ac:spMkLst>
            <pc:docMk/>
            <pc:sldMk cId="2732836660" sldId="316"/>
            <ac:spMk id="8" creationId="{2685534F-863F-8615-1266-58E46C154A4F}"/>
          </ac:spMkLst>
        </pc:spChg>
        <pc:spChg chg="add mod">
          <ac:chgData name="IVAN CAMILO SOLER CADENA" userId="0fef3150-77f6-4557-9949-9b742e23325b" providerId="ADAL" clId="{4F5808BE-49AA-40B2-9F18-E1EB01C92366}" dt="2024-09-04T14:27:25.540" v="1783"/>
          <ac:spMkLst>
            <pc:docMk/>
            <pc:sldMk cId="2732836660" sldId="316"/>
            <ac:spMk id="8" creationId="{767C6326-4200-9F23-E7B5-8F0E278EC1F8}"/>
          </ac:spMkLst>
        </pc:spChg>
        <pc:spChg chg="mod">
          <ac:chgData name="IVAN CAMILO SOLER CADENA" userId="0fef3150-77f6-4557-9949-9b742e23325b" providerId="ADAL" clId="{4F5808BE-49AA-40B2-9F18-E1EB01C92366}" dt="2024-09-03T12:37:23.817" v="602" actId="1076"/>
          <ac:spMkLst>
            <pc:docMk/>
            <pc:sldMk cId="2732836660" sldId="316"/>
            <ac:spMk id="9" creationId="{5B16B0C3-40C8-03AD-0BDA-D98E1F85C97B}"/>
          </ac:spMkLst>
        </pc:spChg>
        <pc:spChg chg="add">
          <ac:chgData name="IVAN CAMILO SOLER CADENA" userId="0fef3150-77f6-4557-9949-9b742e23325b" providerId="ADAL" clId="{4F5808BE-49AA-40B2-9F18-E1EB01C92366}" dt="2024-09-03T12:29:32.586" v="347"/>
          <ac:spMkLst>
            <pc:docMk/>
            <pc:sldMk cId="2732836660" sldId="316"/>
            <ac:spMk id="10" creationId="{73182DD3-DB72-D7B0-2E4E-090B0B9647B2}"/>
          </ac:spMkLst>
        </pc:spChg>
        <pc:spChg chg="add del mod">
          <ac:chgData name="IVAN CAMILO SOLER CADENA" userId="0fef3150-77f6-4557-9949-9b742e23325b" providerId="ADAL" clId="{4F5808BE-49AA-40B2-9F18-E1EB01C92366}" dt="2024-09-04T14:27:37.539" v="1790" actId="478"/>
          <ac:spMkLst>
            <pc:docMk/>
            <pc:sldMk cId="2732836660" sldId="316"/>
            <ac:spMk id="15" creationId="{1F7D72E3-B571-68A8-8E24-DFD08E42EE33}"/>
          </ac:spMkLst>
        </pc:spChg>
        <pc:spChg chg="add del mod">
          <ac:chgData name="IVAN CAMILO SOLER CADENA" userId="0fef3150-77f6-4557-9949-9b742e23325b" providerId="ADAL" clId="{4F5808BE-49AA-40B2-9F18-E1EB01C92366}" dt="2024-09-04T14:31:38.930" v="1819" actId="478"/>
          <ac:spMkLst>
            <pc:docMk/>
            <pc:sldMk cId="2732836660" sldId="316"/>
            <ac:spMk id="16" creationId="{462B706F-A8BE-8500-052C-876D35B98D28}"/>
          </ac:spMkLst>
        </pc:spChg>
        <pc:spChg chg="add mod">
          <ac:chgData name="IVAN CAMILO SOLER CADENA" userId="0fef3150-77f6-4557-9949-9b742e23325b" providerId="ADAL" clId="{4F5808BE-49AA-40B2-9F18-E1EB01C92366}" dt="2024-09-04T15:02:10.492" v="2070" actId="20577"/>
          <ac:spMkLst>
            <pc:docMk/>
            <pc:sldMk cId="2732836660" sldId="316"/>
            <ac:spMk id="17" creationId="{B104989E-050B-BFC4-F534-D9D49A6AD24D}"/>
          </ac:spMkLst>
        </pc:spChg>
        <pc:spChg chg="add mod">
          <ac:chgData name="IVAN CAMILO SOLER CADENA" userId="0fef3150-77f6-4557-9949-9b742e23325b" providerId="ADAL" clId="{4F5808BE-49AA-40B2-9F18-E1EB01C92366}" dt="2024-09-04T15:02:11.532" v="2071" actId="20577"/>
          <ac:spMkLst>
            <pc:docMk/>
            <pc:sldMk cId="2732836660" sldId="316"/>
            <ac:spMk id="18" creationId="{CE571D9A-E3A5-B2D4-51CE-7903840BEB45}"/>
          </ac:spMkLst>
        </pc:spChg>
        <pc:graphicFrameChg chg="add mod modGraphic">
          <ac:chgData name="IVAN CAMILO SOLER CADENA" userId="0fef3150-77f6-4557-9949-9b742e23325b" providerId="ADAL" clId="{4F5808BE-49AA-40B2-9F18-E1EB01C92366}" dt="2024-09-04T14:27:35.356" v="1788" actId="12385"/>
          <ac:graphicFrameMkLst>
            <pc:docMk/>
            <pc:sldMk cId="2732836660" sldId="316"/>
            <ac:graphicFrameMk id="2" creationId="{D45CCA43-4C4E-2EAB-C473-A30E78A89364}"/>
          </ac:graphicFrameMkLst>
        </pc:graphicFrameChg>
        <pc:graphicFrameChg chg="add mod">
          <ac:chgData name="IVAN CAMILO SOLER CADENA" userId="0fef3150-77f6-4557-9949-9b742e23325b" providerId="ADAL" clId="{4F5808BE-49AA-40B2-9F18-E1EB01C92366}" dt="2024-09-04T14:27:25.540" v="1783"/>
          <ac:graphicFrameMkLst>
            <pc:docMk/>
            <pc:sldMk cId="2732836660" sldId="316"/>
            <ac:graphicFrameMk id="7" creationId="{AB8E59AA-F8E5-40FD-901D-3231BBAF5BC7}"/>
          </ac:graphicFrameMkLst>
        </pc:graphicFrameChg>
        <pc:picChg chg="del">
          <ac:chgData name="IVAN CAMILO SOLER CADENA" userId="0fef3150-77f6-4557-9949-9b742e23325b" providerId="ADAL" clId="{4F5808BE-49AA-40B2-9F18-E1EB01C92366}" dt="2024-09-03T12:18:30.661" v="1" actId="478"/>
          <ac:picMkLst>
            <pc:docMk/>
            <pc:sldMk cId="2732836660" sldId="316"/>
            <ac:picMk id="2" creationId="{98A45F7F-3A51-E2B7-FF9E-95FBFDDEA85E}"/>
          </ac:picMkLst>
        </pc:picChg>
        <pc:picChg chg="add mod ord">
          <ac:chgData name="IVAN CAMILO SOLER CADENA" userId="0fef3150-77f6-4557-9949-9b742e23325b" providerId="ADAL" clId="{4F5808BE-49AA-40B2-9F18-E1EB01C92366}" dt="2024-09-04T14:42:10.077" v="2007" actId="1076"/>
          <ac:picMkLst>
            <pc:docMk/>
            <pc:sldMk cId="2732836660" sldId="316"/>
            <ac:picMk id="11" creationId="{DD33F2BD-FC26-AF25-41AF-7F9020191A73}"/>
          </ac:picMkLst>
        </pc:picChg>
        <pc:picChg chg="add del mod">
          <ac:chgData name="IVAN CAMILO SOLER CADENA" userId="0fef3150-77f6-4557-9949-9b742e23325b" providerId="ADAL" clId="{4F5808BE-49AA-40B2-9F18-E1EB01C92366}" dt="2024-09-04T14:27:25.322" v="1782" actId="478"/>
          <ac:picMkLst>
            <pc:docMk/>
            <pc:sldMk cId="2732836660" sldId="316"/>
            <ac:picMk id="12" creationId="{137878C2-6494-73F7-C582-ECA04B8F9DC0}"/>
          </ac:picMkLst>
        </pc:picChg>
        <pc:picChg chg="add del mod">
          <ac:chgData name="IVAN CAMILO SOLER CADENA" userId="0fef3150-77f6-4557-9949-9b742e23325b" providerId="ADAL" clId="{4F5808BE-49AA-40B2-9F18-E1EB01C92366}" dt="2024-09-04T14:31:35.394" v="1817" actId="478"/>
          <ac:picMkLst>
            <pc:docMk/>
            <pc:sldMk cId="2732836660" sldId="316"/>
            <ac:picMk id="14" creationId="{DF9E78CA-DAB9-0DFF-EABC-B65A95F51B84}"/>
          </ac:picMkLst>
        </pc:picChg>
        <pc:picChg chg="add del mod modCrop">
          <ac:chgData name="IVAN CAMILO SOLER CADENA" userId="0fef3150-77f6-4557-9949-9b742e23325b" providerId="ADAL" clId="{4F5808BE-49AA-40B2-9F18-E1EB01C92366}" dt="2024-09-04T14:38:22.540" v="1964" actId="478"/>
          <ac:picMkLst>
            <pc:docMk/>
            <pc:sldMk cId="2732836660" sldId="316"/>
            <ac:picMk id="19" creationId="{7D7FD368-EB08-F6E2-490C-49FAC692E13B}"/>
          </ac:picMkLst>
        </pc:picChg>
        <pc:picChg chg="add mod">
          <ac:chgData name="IVAN CAMILO SOLER CADENA" userId="0fef3150-77f6-4557-9949-9b742e23325b" providerId="ADAL" clId="{4F5808BE-49AA-40B2-9F18-E1EB01C92366}" dt="2024-09-04T14:42:05.866" v="2005" actId="1076"/>
          <ac:picMkLst>
            <pc:docMk/>
            <pc:sldMk cId="2732836660" sldId="316"/>
            <ac:picMk id="21" creationId="{07DC2D14-FB50-186B-A0A0-A65C27094E94}"/>
          </ac:picMkLst>
        </pc:picChg>
      </pc:sldChg>
      <pc:sldChg chg="addSp delSp modSp add mod">
        <pc:chgData name="IVAN CAMILO SOLER CADENA" userId="0fef3150-77f6-4557-9949-9b742e23325b" providerId="ADAL" clId="{4F5808BE-49AA-40B2-9F18-E1EB01C92366}" dt="2024-09-04T15:18:15.248" v="2078" actId="20577"/>
        <pc:sldMkLst>
          <pc:docMk/>
          <pc:sldMk cId="4263466316" sldId="317"/>
        </pc:sldMkLst>
        <pc:spChg chg="mod">
          <ac:chgData name="IVAN CAMILO SOLER CADENA" userId="0fef3150-77f6-4557-9949-9b742e23325b" providerId="ADAL" clId="{4F5808BE-49AA-40B2-9F18-E1EB01C92366}" dt="2024-09-04T15:18:15.248" v="2078" actId="20577"/>
          <ac:spMkLst>
            <pc:docMk/>
            <pc:sldMk cId="4263466316" sldId="317"/>
            <ac:spMk id="6" creationId="{DD8353E3-452D-1E0E-4613-F4F18E3BB504}"/>
          </ac:spMkLst>
        </pc:spChg>
        <pc:spChg chg="del mod">
          <ac:chgData name="IVAN CAMILO SOLER CADENA" userId="0fef3150-77f6-4557-9949-9b742e23325b" providerId="ADAL" clId="{4F5808BE-49AA-40B2-9F18-E1EB01C92366}" dt="2024-09-03T12:23:10.853" v="145" actId="478"/>
          <ac:spMkLst>
            <pc:docMk/>
            <pc:sldMk cId="4263466316" sldId="317"/>
            <ac:spMk id="7" creationId="{0C0ED5B4-185A-6F12-5A59-AC7FF26D306A}"/>
          </ac:spMkLst>
        </pc:spChg>
        <pc:spChg chg="add mod">
          <ac:chgData name="IVAN CAMILO SOLER CADENA" userId="0fef3150-77f6-4557-9949-9b742e23325b" providerId="ADAL" clId="{4F5808BE-49AA-40B2-9F18-E1EB01C92366}" dt="2024-09-04T15:06:39.577" v="2074" actId="1076"/>
          <ac:spMkLst>
            <pc:docMk/>
            <pc:sldMk cId="4263466316" sldId="317"/>
            <ac:spMk id="8" creationId="{02A18141-9FCD-6DE3-5A98-7C7A41A6C333}"/>
          </ac:spMkLst>
        </pc:spChg>
        <pc:spChg chg="del">
          <ac:chgData name="IVAN CAMILO SOLER CADENA" userId="0fef3150-77f6-4557-9949-9b742e23325b" providerId="ADAL" clId="{4F5808BE-49AA-40B2-9F18-E1EB01C92366}" dt="2024-09-03T12:23:11.984" v="146" actId="478"/>
          <ac:spMkLst>
            <pc:docMk/>
            <pc:sldMk cId="4263466316" sldId="317"/>
            <ac:spMk id="8" creationId="{2685534F-863F-8615-1266-58E46C154A4F}"/>
          </ac:spMkLst>
        </pc:spChg>
        <pc:spChg chg="mod">
          <ac:chgData name="IVAN CAMILO SOLER CADENA" userId="0fef3150-77f6-4557-9949-9b742e23325b" providerId="ADAL" clId="{4F5808BE-49AA-40B2-9F18-E1EB01C92366}" dt="2024-09-03T12:50:23.400" v="1017" actId="1076"/>
          <ac:spMkLst>
            <pc:docMk/>
            <pc:sldMk cId="4263466316" sldId="317"/>
            <ac:spMk id="9" creationId="{5B16B0C3-40C8-03AD-0BDA-D98E1F85C97B}"/>
          </ac:spMkLst>
        </pc:spChg>
        <pc:spChg chg="add del mod">
          <ac:chgData name="IVAN CAMILO SOLER CADENA" userId="0fef3150-77f6-4557-9949-9b742e23325b" providerId="ADAL" clId="{4F5808BE-49AA-40B2-9F18-E1EB01C92366}" dt="2024-09-04T14:53:51.716" v="2012" actId="478"/>
          <ac:spMkLst>
            <pc:docMk/>
            <pc:sldMk cId="4263466316" sldId="317"/>
            <ac:spMk id="17" creationId="{1BB760DD-3F72-A094-DCC0-D16FF433CE73}"/>
          </ac:spMkLst>
        </pc:spChg>
        <pc:spChg chg="add del mod">
          <ac:chgData name="IVAN CAMILO SOLER CADENA" userId="0fef3150-77f6-4557-9949-9b742e23325b" providerId="ADAL" clId="{4F5808BE-49AA-40B2-9F18-E1EB01C92366}" dt="2024-09-04T14:53:52.349" v="2013" actId="478"/>
          <ac:spMkLst>
            <pc:docMk/>
            <pc:sldMk cId="4263466316" sldId="317"/>
            <ac:spMk id="18" creationId="{CD09114F-E745-7A4D-564D-735F694BEB11}"/>
          </ac:spMkLst>
        </pc:spChg>
        <pc:spChg chg="add mod">
          <ac:chgData name="IVAN CAMILO SOLER CADENA" userId="0fef3150-77f6-4557-9949-9b742e23325b" providerId="ADAL" clId="{4F5808BE-49AA-40B2-9F18-E1EB01C92366}" dt="2024-09-03T13:25:48.669" v="1497" actId="1076"/>
          <ac:spMkLst>
            <pc:docMk/>
            <pc:sldMk cId="4263466316" sldId="317"/>
            <ac:spMk id="19" creationId="{1136EC59-B10D-0304-1587-924F8E493422}"/>
          </ac:spMkLst>
        </pc:spChg>
        <pc:spChg chg="add mod">
          <ac:chgData name="IVAN CAMILO SOLER CADENA" userId="0fef3150-77f6-4557-9949-9b742e23325b" providerId="ADAL" clId="{4F5808BE-49AA-40B2-9F18-E1EB01C92366}" dt="2024-09-04T15:06:39.577" v="2074" actId="1076"/>
          <ac:spMkLst>
            <pc:docMk/>
            <pc:sldMk cId="4263466316" sldId="317"/>
            <ac:spMk id="20" creationId="{3A3A9789-D63D-B796-9487-6FFD6FA3E9A6}"/>
          </ac:spMkLst>
        </pc:spChg>
        <pc:spChg chg="add mod">
          <ac:chgData name="IVAN CAMILO SOLER CADENA" userId="0fef3150-77f6-4557-9949-9b742e23325b" providerId="ADAL" clId="{4F5808BE-49AA-40B2-9F18-E1EB01C92366}" dt="2024-09-04T15:06:39.577" v="2074" actId="1076"/>
          <ac:spMkLst>
            <pc:docMk/>
            <pc:sldMk cId="4263466316" sldId="317"/>
            <ac:spMk id="21" creationId="{3C285A41-D0C4-447E-6B1B-DFB7B9039298}"/>
          </ac:spMkLst>
        </pc:spChg>
        <pc:spChg chg="add mod">
          <ac:chgData name="IVAN CAMILO SOLER CADENA" userId="0fef3150-77f6-4557-9949-9b742e23325b" providerId="ADAL" clId="{4F5808BE-49AA-40B2-9F18-E1EB01C92366}" dt="2024-09-04T14:55:50.644" v="2040" actId="1076"/>
          <ac:spMkLst>
            <pc:docMk/>
            <pc:sldMk cId="4263466316" sldId="317"/>
            <ac:spMk id="26" creationId="{6FA684BC-9825-60BD-149E-DE7C0B27677C}"/>
          </ac:spMkLst>
        </pc:spChg>
        <pc:picChg chg="add mod">
          <ac:chgData name="IVAN CAMILO SOLER CADENA" userId="0fef3150-77f6-4557-9949-9b742e23325b" providerId="ADAL" clId="{4F5808BE-49AA-40B2-9F18-E1EB01C92366}" dt="2024-09-04T15:06:39.577" v="2074" actId="1076"/>
          <ac:picMkLst>
            <pc:docMk/>
            <pc:sldMk cId="4263466316" sldId="317"/>
            <ac:picMk id="7" creationId="{B6A4E2BE-7EB4-0644-53A8-8480ED4C21A0}"/>
          </ac:picMkLst>
        </pc:picChg>
        <pc:picChg chg="add del mod">
          <ac:chgData name="IVAN CAMILO SOLER CADENA" userId="0fef3150-77f6-4557-9949-9b742e23325b" providerId="ADAL" clId="{4F5808BE-49AA-40B2-9F18-E1EB01C92366}" dt="2024-09-03T12:55:35.241" v="1079" actId="478"/>
          <ac:picMkLst>
            <pc:docMk/>
            <pc:sldMk cId="4263466316" sldId="317"/>
            <ac:picMk id="10" creationId="{7650DB77-2464-175A-997C-564A845478D6}"/>
          </ac:picMkLst>
        </pc:picChg>
        <pc:picChg chg="add del mod modCrop">
          <ac:chgData name="IVAN CAMILO SOLER CADENA" userId="0fef3150-77f6-4557-9949-9b742e23325b" providerId="ADAL" clId="{4F5808BE-49AA-40B2-9F18-E1EB01C92366}" dt="2024-09-04T14:53:51.211" v="2011" actId="478"/>
          <ac:picMkLst>
            <pc:docMk/>
            <pc:sldMk cId="4263466316" sldId="317"/>
            <ac:picMk id="12" creationId="{8B4CADA4-C888-D60A-86C8-7A85AF45C0A9}"/>
          </ac:picMkLst>
        </pc:picChg>
        <pc:picChg chg="add del mod modCrop">
          <ac:chgData name="IVAN CAMILO SOLER CADENA" userId="0fef3150-77f6-4557-9949-9b742e23325b" providerId="ADAL" clId="{4F5808BE-49AA-40B2-9F18-E1EB01C92366}" dt="2024-09-03T13:21:39.009" v="1419" actId="478"/>
          <ac:picMkLst>
            <pc:docMk/>
            <pc:sldMk cId="4263466316" sldId="317"/>
            <ac:picMk id="14" creationId="{985A5E4C-B1C4-30EA-A88C-DE6C1836204A}"/>
          </ac:picMkLst>
        </pc:picChg>
        <pc:picChg chg="add del mod modCrop">
          <ac:chgData name="IVAN CAMILO SOLER CADENA" userId="0fef3150-77f6-4557-9949-9b742e23325b" providerId="ADAL" clId="{4F5808BE-49AA-40B2-9F18-E1EB01C92366}" dt="2024-09-03T13:19:45.442" v="1381" actId="478"/>
          <ac:picMkLst>
            <pc:docMk/>
            <pc:sldMk cId="4263466316" sldId="317"/>
            <ac:picMk id="16" creationId="{44E996CA-00AA-DB6E-5896-50A7F8AE0B13}"/>
          </ac:picMkLst>
        </pc:picChg>
        <pc:picChg chg="add del mod modCrop">
          <ac:chgData name="IVAN CAMILO SOLER CADENA" userId="0fef3150-77f6-4557-9949-9b742e23325b" providerId="ADAL" clId="{4F5808BE-49AA-40B2-9F18-E1EB01C92366}" dt="2024-09-04T14:53:50.197" v="2009" actId="478"/>
          <ac:picMkLst>
            <pc:docMk/>
            <pc:sldMk cId="4263466316" sldId="317"/>
            <ac:picMk id="23" creationId="{5C240AAD-5F1B-7D00-6933-A2A821008D16}"/>
          </ac:picMkLst>
        </pc:picChg>
        <pc:picChg chg="add del mod modCrop">
          <ac:chgData name="IVAN CAMILO SOLER CADENA" userId="0fef3150-77f6-4557-9949-9b742e23325b" providerId="ADAL" clId="{4F5808BE-49AA-40B2-9F18-E1EB01C92366}" dt="2024-09-04T14:53:50.583" v="2010" actId="478"/>
          <ac:picMkLst>
            <pc:docMk/>
            <pc:sldMk cId="4263466316" sldId="317"/>
            <ac:picMk id="25" creationId="{CA522F8C-8F04-E157-FE1D-3D21C002FFAF}"/>
          </ac:picMkLst>
        </pc:picChg>
      </pc:sldChg>
    </pc:docChg>
  </pc:docChgLst>
  <pc:docChgLst>
    <pc:chgData name="sgutierrezo@optecom.com.co" userId="S::sgutierrezo_optecom.com.co#ext#@telefonicacorp.onmicrosoft.com::b60bf2bc-ab58-497d-9119-496c73b768b7" providerId="AD" clId="Web-{5CB431D1-95F0-77A2-DE34-F7D8F630645E}"/>
    <pc:docChg chg="addSld delSld modSld">
      <pc:chgData name="sgutierrezo@optecom.com.co" userId="S::sgutierrezo_optecom.com.co#ext#@telefonicacorp.onmicrosoft.com::b60bf2bc-ab58-497d-9119-496c73b768b7" providerId="AD" clId="Web-{5CB431D1-95F0-77A2-DE34-F7D8F630645E}" dt="2024-09-03T14:48:02.581" v="83"/>
      <pc:docMkLst>
        <pc:docMk/>
      </pc:docMkLst>
      <pc:sldChg chg="modSp">
        <pc:chgData name="sgutierrezo@optecom.com.co" userId="S::sgutierrezo_optecom.com.co#ext#@telefonicacorp.onmicrosoft.com::b60bf2bc-ab58-497d-9119-496c73b768b7" providerId="AD" clId="Web-{5CB431D1-95F0-77A2-DE34-F7D8F630645E}" dt="2024-09-02T20:00:41.620" v="1" actId="1076"/>
        <pc:sldMkLst>
          <pc:docMk/>
          <pc:sldMk cId="1667934020" sldId="299"/>
        </pc:sldMkLst>
        <pc:picChg chg="mod">
          <ac:chgData name="sgutierrezo@optecom.com.co" userId="S::sgutierrezo_optecom.com.co#ext#@telefonicacorp.onmicrosoft.com::b60bf2bc-ab58-497d-9119-496c73b768b7" providerId="AD" clId="Web-{5CB431D1-95F0-77A2-DE34-F7D8F630645E}" dt="2024-09-02T20:00:41.620" v="1" actId="1076"/>
          <ac:picMkLst>
            <pc:docMk/>
            <pc:sldMk cId="1667934020" sldId="299"/>
            <ac:picMk id="6" creationId="{20701255-CA3E-3510-4FB8-727D521E3F5A}"/>
          </ac:picMkLst>
        </pc:picChg>
        <pc:picChg chg="mod">
          <ac:chgData name="sgutierrezo@optecom.com.co" userId="S::sgutierrezo_optecom.com.co#ext#@telefonicacorp.onmicrosoft.com::b60bf2bc-ab58-497d-9119-496c73b768b7" providerId="AD" clId="Web-{5CB431D1-95F0-77A2-DE34-F7D8F630645E}" dt="2024-09-02T20:00:37.698" v="0" actId="1076"/>
          <ac:picMkLst>
            <pc:docMk/>
            <pc:sldMk cId="1667934020" sldId="299"/>
            <ac:picMk id="7" creationId="{79AE68B0-5F4E-B04D-C1FA-84A7A727952C}"/>
          </ac:picMkLst>
        </pc:picChg>
      </pc:sldChg>
      <pc:sldChg chg="delSp modSp">
        <pc:chgData name="sgutierrezo@optecom.com.co" userId="S::sgutierrezo_optecom.com.co#ext#@telefonicacorp.onmicrosoft.com::b60bf2bc-ab58-497d-9119-496c73b768b7" providerId="AD" clId="Web-{5CB431D1-95F0-77A2-DE34-F7D8F630645E}" dt="2024-09-03T13:35:06.078" v="4" actId="20577"/>
        <pc:sldMkLst>
          <pc:docMk/>
          <pc:sldMk cId="3635042536" sldId="315"/>
        </pc:sldMkLst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3:35:06.078" v="4" actId="20577"/>
          <ac:spMkLst>
            <pc:docMk/>
            <pc:sldMk cId="3635042536" sldId="315"/>
            <ac:spMk id="9" creationId="{27040476-03F1-6227-E6F2-6E64993B7056}"/>
          </ac:spMkLst>
        </pc:sp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3:34:56.046" v="2"/>
          <ac:picMkLst>
            <pc:docMk/>
            <pc:sldMk cId="3635042536" sldId="315"/>
            <ac:picMk id="2" creationId="{6F05C45B-2253-9F1D-9FF9-5066907ECE9A}"/>
          </ac:picMkLst>
        </pc:picChg>
      </pc:sldChg>
      <pc:sldChg chg="delSp modSp add del replId">
        <pc:chgData name="sgutierrezo@optecom.com.co" userId="S::sgutierrezo_optecom.com.co#ext#@telefonicacorp.onmicrosoft.com::b60bf2bc-ab58-497d-9119-496c73b768b7" providerId="AD" clId="Web-{5CB431D1-95F0-77A2-DE34-F7D8F630645E}" dt="2024-09-03T14:36:37.607" v="36"/>
        <pc:sldMkLst>
          <pc:docMk/>
          <pc:sldMk cId="968577697" sldId="318"/>
        </pc:sldMkLst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35:09.526" v="21" actId="20577"/>
          <ac:spMkLst>
            <pc:docMk/>
            <pc:sldMk cId="968577697" sldId="318"/>
            <ac:spMk id="2" creationId="{FD96294B-9A38-E786-8331-8A310DB0BC91}"/>
          </ac:spMkLst>
        </pc:spChg>
        <pc:picChg chg="del mod">
          <ac:chgData name="sgutierrezo@optecom.com.co" userId="S::sgutierrezo_optecom.com.co#ext#@telefonicacorp.onmicrosoft.com::b60bf2bc-ab58-497d-9119-496c73b768b7" providerId="AD" clId="Web-{5CB431D1-95F0-77A2-DE34-F7D8F630645E}" dt="2024-09-03T14:35:12.839" v="23"/>
          <ac:picMkLst>
            <pc:docMk/>
            <pc:sldMk cId="968577697" sldId="318"/>
            <ac:picMk id="18" creationId="{6C6741D5-A26F-A28B-4E13-928E6C66C5E1}"/>
          </ac:picMkLst>
        </pc:pic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5:15.199" v="25"/>
          <ac:picMkLst>
            <pc:docMk/>
            <pc:sldMk cId="968577697" sldId="318"/>
            <ac:picMk id="19" creationId="{BD2F5D56-702E-2341-36EF-034006FFC2C5}"/>
          </ac:picMkLst>
        </pc:pic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5:14.292" v="24"/>
          <ac:picMkLst>
            <pc:docMk/>
            <pc:sldMk cId="968577697" sldId="318"/>
            <ac:picMk id="20" creationId="{3713404D-C472-867D-009D-52935D8ABFEF}"/>
          </ac:picMkLst>
        </pc:picChg>
      </pc:sldChg>
      <pc:sldChg chg="addSp delSp modSp add replId">
        <pc:chgData name="sgutierrezo@optecom.com.co" userId="S::sgutierrezo_optecom.com.co#ext#@telefonicacorp.onmicrosoft.com::b60bf2bc-ab58-497d-9119-496c73b768b7" providerId="AD" clId="Web-{5CB431D1-95F0-77A2-DE34-F7D8F630645E}" dt="2024-09-03T14:48:02.581" v="83"/>
        <pc:sldMkLst>
          <pc:docMk/>
          <pc:sldMk cId="1215101121" sldId="319"/>
        </pc:sldMkLst>
        <pc:spChg chg="add del mod">
          <ac:chgData name="sgutierrezo@optecom.com.co" userId="S::sgutierrezo_optecom.com.co#ext#@telefonicacorp.onmicrosoft.com::b60bf2bc-ab58-497d-9119-496c73b768b7" providerId="AD" clId="Web-{5CB431D1-95F0-77A2-DE34-F7D8F630645E}" dt="2024-09-03T14:40:19.880" v="79"/>
          <ac:spMkLst>
            <pc:docMk/>
            <pc:sldMk cId="1215101121" sldId="319"/>
            <ac:spMk id="2" creationId="{8A43CAAF-22FB-6C89-A1FC-131DEB0A285F}"/>
          </ac:spMkLst>
        </pc:spChg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36:29.435" v="31" actId="20577"/>
          <ac:spMkLst>
            <pc:docMk/>
            <pc:sldMk cId="1215101121" sldId="319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48:02.550" v="80"/>
          <ac:spMkLst>
            <pc:docMk/>
            <pc:sldMk cId="1215101121" sldId="319"/>
            <ac:spMk id="17" creationId="{2646E302-A081-32BE-5A5E-05AAEF7A6BFA}"/>
          </ac:spMkLst>
        </pc:spChg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48:02.550" v="81"/>
          <ac:spMkLst>
            <pc:docMk/>
            <pc:sldMk cId="1215101121" sldId="319"/>
            <ac:spMk id="18" creationId="{B8293454-6766-AE27-DDE2-1A826F35D247}"/>
          </ac:spMkLst>
        </pc:spChg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48:02.550" v="82"/>
          <ac:spMkLst>
            <pc:docMk/>
            <pc:sldMk cId="1215101121" sldId="319"/>
            <ac:spMk id="20" creationId="{7E4E4050-D70A-DCA3-39AF-ECF54C3BF410}"/>
          </ac:spMkLst>
        </pc:spChg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48:02.581" v="83"/>
          <ac:spMkLst>
            <pc:docMk/>
            <pc:sldMk cId="1215101121" sldId="319"/>
            <ac:spMk id="21" creationId="{820BBC8D-927B-23BB-5B5E-93513F113E73}"/>
          </ac:spMkLst>
        </pc:sp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6:30.748" v="32"/>
          <ac:picMkLst>
            <pc:docMk/>
            <pc:sldMk cId="1215101121" sldId="319"/>
            <ac:picMk id="22" creationId="{0D4A5438-DFC5-7CBF-4C50-7B426366CC1E}"/>
          </ac:picMkLst>
        </pc:pic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6:32.279" v="33"/>
          <ac:picMkLst>
            <pc:docMk/>
            <pc:sldMk cId="1215101121" sldId="319"/>
            <ac:picMk id="23" creationId="{6E11D8C0-D79A-860A-DFDF-03B39DD1038B}"/>
          </ac:picMkLst>
        </pc:pic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6:35.732" v="35"/>
          <ac:picMkLst>
            <pc:docMk/>
            <pc:sldMk cId="1215101121" sldId="319"/>
            <ac:picMk id="24" creationId="{14D77928-C0A9-76C5-9D52-6482F2FFA10A}"/>
          </ac:picMkLst>
        </pc:pic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6:33.232" v="34"/>
          <ac:picMkLst>
            <pc:docMk/>
            <pc:sldMk cId="1215101121" sldId="319"/>
            <ac:picMk id="25" creationId="{9A436931-A70C-0A53-477C-DA9BD087F00A}"/>
          </ac:picMkLst>
        </pc:picChg>
      </pc:sldChg>
    </pc:docChg>
  </pc:docChgLst>
  <pc:docChgLst>
    <pc:chgData name="sgutierrezo@optecom.com.co" userId="S::sgutierrezo_optecom.com.co#ext#@telefonicacorp.onmicrosoft.com::b60bf2bc-ab58-497d-9119-496c73b768b7" providerId="AD" clId="Web-{2565DFFF-7C5B-F663-6F29-11E11706CCEE}"/>
    <pc:docChg chg="modSld sldOrd">
      <pc:chgData name="sgutierrezo@optecom.com.co" userId="S::sgutierrezo_optecom.com.co#ext#@telefonicacorp.onmicrosoft.com::b60bf2bc-ab58-497d-9119-496c73b768b7" providerId="AD" clId="Web-{2565DFFF-7C5B-F663-6F29-11E11706CCEE}" dt="2024-09-03T15:33:59.350" v="137" actId="20577"/>
      <pc:docMkLst>
        <pc:docMk/>
      </pc:docMkLst>
      <pc:sldChg chg="ord">
        <pc:chgData name="sgutierrezo@optecom.com.co" userId="S::sgutierrezo_optecom.com.co#ext#@telefonicacorp.onmicrosoft.com::b60bf2bc-ab58-497d-9119-496c73b768b7" providerId="AD" clId="Web-{2565DFFF-7C5B-F663-6F29-11E11706CCEE}" dt="2024-09-03T15:33:42.834" v="119"/>
        <pc:sldMkLst>
          <pc:docMk/>
          <pc:sldMk cId="2442649304" sldId="296"/>
        </pc:sldMkLst>
      </pc:sldChg>
      <pc:sldChg chg="ord">
        <pc:chgData name="sgutierrezo@optecom.com.co" userId="S::sgutierrezo_optecom.com.co#ext#@telefonicacorp.onmicrosoft.com::b60bf2bc-ab58-497d-9119-496c73b768b7" providerId="AD" clId="Web-{2565DFFF-7C5B-F663-6F29-11E11706CCEE}" dt="2024-09-03T15:33:42.834" v="118"/>
        <pc:sldMkLst>
          <pc:docMk/>
          <pc:sldMk cId="3862370772" sldId="297"/>
        </pc:sldMkLst>
      </pc:sldChg>
      <pc:sldChg chg="ord">
        <pc:chgData name="sgutierrezo@optecom.com.co" userId="S::sgutierrezo_optecom.com.co#ext#@telefonicacorp.onmicrosoft.com::b60bf2bc-ab58-497d-9119-496c73b768b7" providerId="AD" clId="Web-{2565DFFF-7C5B-F663-6F29-11E11706CCEE}" dt="2024-09-03T15:33:42.834" v="117"/>
        <pc:sldMkLst>
          <pc:docMk/>
          <pc:sldMk cId="2392623754" sldId="298"/>
        </pc:sldMkLst>
      </pc:sldChg>
      <pc:sldChg chg="ord">
        <pc:chgData name="sgutierrezo@optecom.com.co" userId="S::sgutierrezo_optecom.com.co#ext#@telefonicacorp.onmicrosoft.com::b60bf2bc-ab58-497d-9119-496c73b768b7" providerId="AD" clId="Web-{2565DFFF-7C5B-F663-6F29-11E11706CCEE}" dt="2024-09-03T15:33:42.834" v="116"/>
        <pc:sldMkLst>
          <pc:docMk/>
          <pc:sldMk cId="1667934020" sldId="299"/>
        </pc:sldMkLst>
      </pc:sldChg>
      <pc:sldChg chg="modSp">
        <pc:chgData name="sgutierrezo@optecom.com.co" userId="S::sgutierrezo_optecom.com.co#ext#@telefonicacorp.onmicrosoft.com::b60bf2bc-ab58-497d-9119-496c73b768b7" providerId="AD" clId="Web-{2565DFFF-7C5B-F663-6F29-11E11706CCEE}" dt="2024-09-03T15:33:59.350" v="137" actId="20577"/>
        <pc:sldMkLst>
          <pc:docMk/>
          <pc:sldMk cId="2599961320" sldId="300"/>
        </pc:sldMkLst>
        <pc:spChg chg="mod">
          <ac:chgData name="sgutierrezo@optecom.com.co" userId="S::sgutierrezo_optecom.com.co#ext#@telefonicacorp.onmicrosoft.com::b60bf2bc-ab58-497d-9119-496c73b768b7" providerId="AD" clId="Web-{2565DFFF-7C5B-F663-6F29-11E11706CCEE}" dt="2024-09-03T15:33:59.350" v="137" actId="20577"/>
          <ac:spMkLst>
            <pc:docMk/>
            <pc:sldMk cId="2599961320" sldId="300"/>
            <ac:spMk id="4" creationId="{1EF5D1E4-6BF7-6B72-CFB3-F8BAD219423E}"/>
          </ac:spMkLst>
        </pc:spChg>
      </pc:sldChg>
      <pc:sldChg chg="addSp delSp modSp">
        <pc:chgData name="sgutierrezo@optecom.com.co" userId="S::sgutierrezo_optecom.com.co#ext#@telefonicacorp.onmicrosoft.com::b60bf2bc-ab58-497d-9119-496c73b768b7" providerId="AD" clId="Web-{2565DFFF-7C5B-F663-6F29-11E11706CCEE}" dt="2024-09-03T15:24:28.456" v="115" actId="1076"/>
        <pc:sldMkLst>
          <pc:docMk/>
          <pc:sldMk cId="1215101121" sldId="319"/>
        </pc:sldMkLst>
        <pc:picChg chg="add del mod">
          <ac:chgData name="sgutierrezo@optecom.com.co" userId="S::sgutierrezo_optecom.com.co#ext#@telefonicacorp.onmicrosoft.com::b60bf2bc-ab58-497d-9119-496c73b768b7" providerId="AD" clId="Web-{2565DFFF-7C5B-F663-6F29-11E11706CCEE}" dt="2024-09-03T15:03:39.023" v="21"/>
          <ac:picMkLst>
            <pc:docMk/>
            <pc:sldMk cId="1215101121" sldId="319"/>
            <ac:picMk id="6" creationId="{05BBF1DD-A910-904C-30DF-498A09A56DAA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2565DFFF-7C5B-F663-6F29-11E11706CCEE}" dt="2024-09-03T15:03:39.023" v="20"/>
          <ac:picMkLst>
            <pc:docMk/>
            <pc:sldMk cId="1215101121" sldId="319"/>
            <ac:picMk id="8" creationId="{AAE77521-E7CA-15EF-A926-94E8EF3E478A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2565DFFF-7C5B-F663-6F29-11E11706CCEE}" dt="2024-09-03T15:03:39.023" v="19"/>
          <ac:picMkLst>
            <pc:docMk/>
            <pc:sldMk cId="1215101121" sldId="319"/>
            <ac:picMk id="12" creationId="{B68CDD0F-BB8B-1E27-87B9-480C815D59D1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2565DFFF-7C5B-F663-6F29-11E11706CCEE}" dt="2024-09-03T15:03:39.023" v="18"/>
          <ac:picMkLst>
            <pc:docMk/>
            <pc:sldMk cId="1215101121" sldId="319"/>
            <ac:picMk id="13" creationId="{F8985D82-DDEE-EE24-02A5-E990FB3AE38B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2565DFFF-7C5B-F663-6F29-11E11706CCEE}" dt="2024-09-03T15:04:21.149" v="28"/>
          <ac:picMkLst>
            <pc:docMk/>
            <pc:sldMk cId="1215101121" sldId="319"/>
            <ac:picMk id="14" creationId="{0FA3D8A0-FE82-D726-BF5B-8DE6B6455158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06:24.810" v="48" actId="1076"/>
          <ac:picMkLst>
            <pc:docMk/>
            <pc:sldMk cId="1215101121" sldId="319"/>
            <ac:picMk id="15" creationId="{B35C4EA5-F5D7-1152-37D0-7D267734CB64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06:24.810" v="49" actId="1076"/>
          <ac:picMkLst>
            <pc:docMk/>
            <pc:sldMk cId="1215101121" sldId="319"/>
            <ac:picMk id="16" creationId="{9EB1BB4D-8F6A-E29C-77A7-AA51191021BC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06:24.810" v="50" actId="1076"/>
          <ac:picMkLst>
            <pc:docMk/>
            <pc:sldMk cId="1215101121" sldId="319"/>
            <ac:picMk id="19" creationId="{CDF7FB4F-8251-1B73-F3A5-AD4217D0C23B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22:23.670" v="91" actId="1076"/>
          <ac:picMkLst>
            <pc:docMk/>
            <pc:sldMk cId="1215101121" sldId="319"/>
            <ac:picMk id="22" creationId="{CDBCEF77-1DE6-C7E0-E77A-FF97B0E60C24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22:26.592" v="92" actId="1076"/>
          <ac:picMkLst>
            <pc:docMk/>
            <pc:sldMk cId="1215101121" sldId="319"/>
            <ac:picMk id="23" creationId="{4D19F0C1-1687-4D23-E661-12E74689B931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12:53.948" v="84" actId="1076"/>
          <ac:picMkLst>
            <pc:docMk/>
            <pc:sldMk cId="1215101121" sldId="319"/>
            <ac:picMk id="24" creationId="{9C761989-832E-2A9D-9285-4EDF204CE174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12:49.682" v="83" actId="1076"/>
          <ac:picMkLst>
            <pc:docMk/>
            <pc:sldMk cId="1215101121" sldId="319"/>
            <ac:picMk id="25" creationId="{43CB32BC-5258-FDE1-0CC8-B92494EB645F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22:45.530" v="96" actId="1076"/>
          <ac:picMkLst>
            <pc:docMk/>
            <pc:sldMk cId="1215101121" sldId="319"/>
            <ac:picMk id="26" creationId="{822BFF60-1617-04D4-1F08-0491D17E741B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24:25.034" v="114" actId="1076"/>
          <ac:picMkLst>
            <pc:docMk/>
            <pc:sldMk cId="1215101121" sldId="319"/>
            <ac:picMk id="27" creationId="{7E82C80E-920E-3CA5-0365-E37D2EBCC2D5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24:28.456" v="115" actId="1076"/>
          <ac:picMkLst>
            <pc:docMk/>
            <pc:sldMk cId="1215101121" sldId="319"/>
            <ac:picMk id="28" creationId="{48408304-A347-A96B-6487-FE27F8056636}"/>
          </ac:picMkLst>
        </pc:picChg>
      </pc:sldChg>
    </pc:docChg>
  </pc:docChgLst>
  <pc:docChgLst>
    <pc:chgData name="sgutierrezo@optecom.com.co" userId="S::sgutierrezo_optecom.com.co#ext#@telefonicacorp.onmicrosoft.com::b60bf2bc-ab58-497d-9119-496c73b768b7" providerId="AD" clId="Web-{BD60EA6A-6665-ED99-BF05-EB5623AC529E}"/>
    <pc:docChg chg="addSld delSld modSld sldOrd">
      <pc:chgData name="sgutierrezo@optecom.com.co" userId="S::sgutierrezo_optecom.com.co#ext#@telefonicacorp.onmicrosoft.com::b60bf2bc-ab58-497d-9119-496c73b768b7" providerId="AD" clId="Web-{BD60EA6A-6665-ED99-BF05-EB5623AC529E}" dt="2024-09-04T20:32:26.792" v="640" actId="1076"/>
      <pc:docMkLst>
        <pc:docMk/>
      </pc:docMkLst>
      <pc:sldChg chg="addSp delSp modSp">
        <pc:chgData name="sgutierrezo@optecom.com.co" userId="S::sgutierrezo_optecom.com.co#ext#@telefonicacorp.onmicrosoft.com::b60bf2bc-ab58-497d-9119-496c73b768b7" providerId="AD" clId="Web-{BD60EA6A-6665-ED99-BF05-EB5623AC529E}" dt="2024-09-04T20:30:26.539" v="607" actId="1076"/>
        <pc:sldMkLst>
          <pc:docMk/>
          <pc:sldMk cId="1154386247" sldId="304"/>
        </pc:sldMkLst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20:28:58.349" v="597" actId="20577"/>
          <ac:spMkLst>
            <pc:docMk/>
            <pc:sldMk cId="1154386247" sldId="304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20:30:24.851" v="606" actId="1076"/>
          <ac:spMkLst>
            <pc:docMk/>
            <pc:sldMk cId="1154386247" sldId="304"/>
            <ac:spMk id="9" creationId="{27040476-03F1-6227-E6F2-6E64993B7056}"/>
          </ac:spMkLst>
        </pc:sp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20:29:10.318" v="600"/>
          <ac:picMkLst>
            <pc:docMk/>
            <pc:sldMk cId="1154386247" sldId="304"/>
            <ac:picMk id="2" creationId="{20935BAD-8A75-2D7B-27F7-CB445F31B125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BD60EA6A-6665-ED99-BF05-EB5623AC529E}" dt="2024-09-04T20:30:26.539" v="607" actId="1076"/>
          <ac:picMkLst>
            <pc:docMk/>
            <pc:sldMk cId="1154386247" sldId="304"/>
            <ac:picMk id="6" creationId="{24660178-89FB-E96E-57F3-5B3EF1B9330C}"/>
          </ac:picMkLst>
        </pc:pic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20:29:11.631" v="601"/>
          <ac:picMkLst>
            <pc:docMk/>
            <pc:sldMk cId="1154386247" sldId="304"/>
            <ac:picMk id="8" creationId="{88D96C71-029B-4F43-CE1A-8DAB0722345A}"/>
          </ac:picMkLst>
        </pc:picChg>
      </pc:sldChg>
      <pc:sldChg chg="modTransition">
        <pc:chgData name="sgutierrezo@optecom.com.co" userId="S::sgutierrezo_optecom.com.co#ext#@telefonicacorp.onmicrosoft.com::b60bf2bc-ab58-497d-9119-496c73b768b7" providerId="AD" clId="Web-{BD60EA6A-6665-ED99-BF05-EB5623AC529E}" dt="2024-09-04T16:19:54.041" v="160"/>
        <pc:sldMkLst>
          <pc:docMk/>
          <pc:sldMk cId="2090436238" sldId="320"/>
        </pc:sldMkLst>
      </pc:sldChg>
      <pc:sldChg chg="del">
        <pc:chgData name="sgutierrezo@optecom.com.co" userId="S::sgutierrezo_optecom.com.co#ext#@telefonicacorp.onmicrosoft.com::b60bf2bc-ab58-497d-9119-496c73b768b7" providerId="AD" clId="Web-{BD60EA6A-6665-ED99-BF05-EB5623AC529E}" dt="2024-09-04T19:27:42.764" v="353"/>
        <pc:sldMkLst>
          <pc:docMk/>
          <pc:sldMk cId="744832170" sldId="326"/>
        </pc:sldMkLst>
      </pc:sldChg>
      <pc:sldChg chg="modSp add replId modTransition delAnim">
        <pc:chgData name="sgutierrezo@optecom.com.co" userId="S::sgutierrezo_optecom.com.co#ext#@telefonicacorp.onmicrosoft.com::b60bf2bc-ab58-497d-9119-496c73b768b7" providerId="AD" clId="Web-{BD60EA6A-6665-ED99-BF05-EB5623AC529E}" dt="2024-09-04T16:20:37.917" v="169"/>
        <pc:sldMkLst>
          <pc:docMk/>
          <pc:sldMk cId="3447012516" sldId="327"/>
        </pc:sldMkLst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6:14:51.517" v="155" actId="20577"/>
          <ac:spMkLst>
            <pc:docMk/>
            <pc:sldMk cId="3447012516" sldId="327"/>
            <ac:spMk id="16" creationId="{2D3FE19E-9E3D-D33F-EAF3-870C381EBEBA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5:33:58.506" v="93" actId="1076"/>
          <ac:spMkLst>
            <pc:docMk/>
            <pc:sldMk cId="3447012516" sldId="327"/>
            <ac:spMk id="18" creationId="{4CA246CC-AD85-67F2-C097-003B45E4DF14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5:34:15.585" v="95" actId="1076"/>
          <ac:spMkLst>
            <pc:docMk/>
            <pc:sldMk cId="3447012516" sldId="327"/>
            <ac:spMk id="19" creationId="{0CA6D0E6-761F-A0C2-AF11-A2B3916B4340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5:34:19.663" v="96" actId="1076"/>
          <ac:spMkLst>
            <pc:docMk/>
            <pc:sldMk cId="3447012516" sldId="327"/>
            <ac:spMk id="20" creationId="{FFD610DD-475E-A21B-E1F8-D5A35AADF8A4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6:15:04.861" v="157" actId="1076"/>
          <ac:spMkLst>
            <pc:docMk/>
            <pc:sldMk cId="3447012516" sldId="327"/>
            <ac:spMk id="21" creationId="{F54F7425-A2E3-7E8C-6721-CB0ECD3C7D82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6:15:13.689" v="159" actId="1076"/>
          <ac:spMkLst>
            <pc:docMk/>
            <pc:sldMk cId="3447012516" sldId="327"/>
            <ac:spMk id="22" creationId="{647A7330-9307-87F1-4D48-F370998F735C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6:15:01.127" v="156" actId="1076"/>
          <ac:spMkLst>
            <pc:docMk/>
            <pc:sldMk cId="3447012516" sldId="327"/>
            <ac:spMk id="23" creationId="{882367CF-675E-8170-7676-31AB4F3102D6}"/>
          </ac:spMkLst>
        </pc:spChg>
      </pc:sldChg>
      <pc:sldChg chg="new del">
        <pc:chgData name="sgutierrezo@optecom.com.co" userId="S::sgutierrezo_optecom.com.co#ext#@telefonicacorp.onmicrosoft.com::b60bf2bc-ab58-497d-9119-496c73b768b7" providerId="AD" clId="Web-{BD60EA6A-6665-ED99-BF05-EB5623AC529E}" dt="2024-09-04T17:25:45.213" v="171"/>
        <pc:sldMkLst>
          <pc:docMk/>
          <pc:sldMk cId="1500710064" sldId="329"/>
        </pc:sldMkLst>
      </pc:sldChg>
      <pc:sldChg chg="addSp delSp modSp add replId addAnim">
        <pc:chgData name="sgutierrezo@optecom.com.co" userId="S::sgutierrezo_optecom.com.co#ext#@telefonicacorp.onmicrosoft.com::b60bf2bc-ab58-497d-9119-496c73b768b7" providerId="AD" clId="Web-{BD60EA6A-6665-ED99-BF05-EB5623AC529E}" dt="2024-09-04T20:32:26.792" v="640" actId="1076"/>
        <pc:sldMkLst>
          <pc:docMk/>
          <pc:sldMk cId="2549264533" sldId="329"/>
        </pc:sldMkLst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32:20.152" v="638" actId="1076"/>
          <ac:spMkLst>
            <pc:docMk/>
            <pc:sldMk cId="2549264533" sldId="329"/>
            <ac:spMk id="6" creationId="{2566FD87-B515-611D-EB38-A25C8DAE60E3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3:36.965" v="532" actId="20577"/>
          <ac:spMkLst>
            <pc:docMk/>
            <pc:sldMk cId="2549264533" sldId="329"/>
            <ac:spMk id="8" creationId="{2D3FE19E-9E3D-D33F-EAF3-870C381EBEBA}"/>
          </ac:spMkLst>
        </pc:spChg>
        <pc:spChg chg="del">
          <ac:chgData name="sgutierrezo@optecom.com.co" userId="S::sgutierrezo_optecom.com.co#ext#@telefonicacorp.onmicrosoft.com::b60bf2bc-ab58-497d-9119-496c73b768b7" providerId="AD" clId="Web-{BD60EA6A-6665-ED99-BF05-EB5623AC529E}" dt="2024-09-04T17:25:51.229" v="175"/>
          <ac:spMkLst>
            <pc:docMk/>
            <pc:sldMk cId="2549264533" sldId="329"/>
            <ac:spMk id="9" creationId="{27040476-03F1-6227-E6F2-6E64993B7056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32:24.167" v="639" actId="1076"/>
          <ac:spMkLst>
            <pc:docMk/>
            <pc:sldMk cId="2549264533" sldId="329"/>
            <ac:spMk id="9" creationId="{D27C84B6-6AAC-7A55-E845-780326A82CE5}"/>
          </ac:spMkLst>
        </pc:spChg>
        <pc:spChg chg="add">
          <ac:chgData name="sgutierrezo@optecom.com.co" userId="S::sgutierrezo_optecom.com.co#ext#@telefonicacorp.onmicrosoft.com::b60bf2bc-ab58-497d-9119-496c73b768b7" providerId="AD" clId="Web-{BD60EA6A-6665-ED99-BF05-EB5623AC529E}" dt="2024-09-04T17:25:54.166" v="176"/>
          <ac:spMkLst>
            <pc:docMk/>
            <pc:sldMk cId="2549264533" sldId="329"/>
            <ac:spMk id="10" creationId="{4CA246CC-AD85-67F2-C097-003B45E4DF14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32:26.792" v="640" actId="1076"/>
          <ac:spMkLst>
            <pc:docMk/>
            <pc:sldMk cId="2549264533" sldId="329"/>
            <ac:spMk id="11" creationId="{B37F52EE-5506-6170-DC3A-9CB79FBC78CE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3:52.762" v="535" actId="1076"/>
          <ac:spMkLst>
            <pc:docMk/>
            <pc:sldMk cId="2549264533" sldId="329"/>
            <ac:spMk id="12" creationId="{0CA6D0E6-761F-A0C2-AF11-A2B3916B4340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2:22.900" v="516" actId="1076"/>
          <ac:spMkLst>
            <pc:docMk/>
            <pc:sldMk cId="2549264533" sldId="329"/>
            <ac:spMk id="13" creationId="{FFD610DD-475E-A21B-E1F8-D5A35AADF8A4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3:21.902" v="528" actId="1076"/>
          <ac:spMkLst>
            <pc:docMk/>
            <pc:sldMk cId="2549264533" sldId="329"/>
            <ac:spMk id="14" creationId="{F54F7425-A2E3-7E8C-6721-CB0ECD3C7D82}"/>
          </ac:spMkLst>
        </pc:spChg>
        <pc:spChg chg="add">
          <ac:chgData name="sgutierrezo@optecom.com.co" userId="S::sgutierrezo_optecom.com.co#ext#@telefonicacorp.onmicrosoft.com::b60bf2bc-ab58-497d-9119-496c73b768b7" providerId="AD" clId="Web-{BD60EA6A-6665-ED99-BF05-EB5623AC529E}" dt="2024-09-04T17:25:54.166" v="176"/>
          <ac:spMkLst>
            <pc:docMk/>
            <pc:sldMk cId="2549264533" sldId="329"/>
            <ac:spMk id="15" creationId="{647A7330-9307-87F1-4D48-F370998F735C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2:42.854" v="520" actId="1076"/>
          <ac:spMkLst>
            <pc:docMk/>
            <pc:sldMk cId="2549264533" sldId="329"/>
            <ac:spMk id="16" creationId="{882367CF-675E-8170-7676-31AB4F3102D6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5:55.531" v="549"/>
          <ac:spMkLst>
            <pc:docMk/>
            <pc:sldMk cId="2549264533" sldId="329"/>
            <ac:spMk id="17" creationId="{AA685D76-BE92-3C15-B468-6E812BE41B0A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5:55.625" v="550"/>
          <ac:spMkLst>
            <pc:docMk/>
            <pc:sldMk cId="2549264533" sldId="329"/>
            <ac:spMk id="19" creationId="{B6D7AD6F-9B16-99B1-38F9-F6975556B11F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BD60EA6A-6665-ED99-BF05-EB5623AC529E}" dt="2024-09-04T20:26:12.485" v="557"/>
          <ac:spMkLst>
            <pc:docMk/>
            <pc:sldMk cId="2549264533" sldId="329"/>
            <ac:spMk id="20" creationId="{BA037642-6084-9149-B5C5-FD521F9CD630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7:53.878" v="585" actId="1076"/>
          <ac:spMkLst>
            <pc:docMk/>
            <pc:sldMk cId="2549264533" sldId="329"/>
            <ac:spMk id="22" creationId="{2097FE14-8021-94CC-A564-13220B627D73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8:08.957" v="587"/>
          <ac:spMkLst>
            <pc:docMk/>
            <pc:sldMk cId="2549264533" sldId="329"/>
            <ac:spMk id="23" creationId="{D298244E-E2A2-C269-21B0-EBA31E03DB5D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7:59.910" v="586"/>
          <ac:spMkLst>
            <pc:docMk/>
            <pc:sldMk cId="2549264533" sldId="329"/>
            <ac:spMk id="24" creationId="{CBE8F7E4-1E7B-0FE7-636B-9375B538A777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7:48.003" v="584" actId="1076"/>
          <ac:spMkLst>
            <pc:docMk/>
            <pc:sldMk cId="2549264533" sldId="329"/>
            <ac:spMk id="25" creationId="{25B6D6B8-53C6-E041-1705-74DB7CCC381F}"/>
          </ac:spMkLst>
        </pc:spChg>
        <pc:graphicFrameChg chg="add mod modGraphic">
          <ac:chgData name="sgutierrezo@optecom.com.co" userId="S::sgutierrezo_optecom.com.co#ext#@telefonicacorp.onmicrosoft.com::b60bf2bc-ab58-497d-9119-496c73b768b7" providerId="AD" clId="Web-{BD60EA6A-6665-ED99-BF05-EB5623AC529E}" dt="2024-09-04T20:22:08.041" v="513"/>
          <ac:graphicFrameMkLst>
            <pc:docMk/>
            <pc:sldMk cId="2549264533" sldId="329"/>
            <ac:graphicFrameMk id="18" creationId="{5A0C64D7-6D05-7262-5835-FDA325B36D18}"/>
          </ac:graphicFrameMkLst>
        </pc:graphicFrame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17:25:51.229" v="174"/>
          <ac:picMkLst>
            <pc:docMk/>
            <pc:sldMk cId="2549264533" sldId="329"/>
            <ac:picMk id="6" creationId="{8A4F1904-88EA-4F4F-7DA2-DA29B37FC6AC}"/>
          </ac:picMkLst>
        </pc:pic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17:25:51.229" v="173"/>
          <ac:picMkLst>
            <pc:docMk/>
            <pc:sldMk cId="2549264533" sldId="329"/>
            <ac:picMk id="11" creationId="{6A1210FC-F2D2-3AED-2EE4-65E1B6F5E2A1}"/>
          </ac:picMkLst>
        </pc:picChg>
        <pc:cxnChg chg="add">
          <ac:chgData name="sgutierrezo@optecom.com.co" userId="S::sgutierrezo_optecom.com.co#ext#@telefonicacorp.onmicrosoft.com::b60bf2bc-ab58-497d-9119-496c73b768b7" providerId="AD" clId="Web-{BD60EA6A-6665-ED99-BF05-EB5623AC529E}" dt="2024-09-04T17:25:54.166" v="176"/>
          <ac:cxnSpMkLst>
            <pc:docMk/>
            <pc:sldMk cId="2549264533" sldId="329"/>
            <ac:cxnSpMk id="2" creationId="{FF99FF76-493C-3994-6FFC-84783474118B}"/>
          </ac:cxnSpMkLst>
        </pc:cxnChg>
        <pc:cxnChg chg="add">
          <ac:chgData name="sgutierrezo@optecom.com.co" userId="S::sgutierrezo_optecom.com.co#ext#@telefonicacorp.onmicrosoft.com::b60bf2bc-ab58-497d-9119-496c73b768b7" providerId="AD" clId="Web-{BD60EA6A-6665-ED99-BF05-EB5623AC529E}" dt="2024-09-04T17:25:54.166" v="176"/>
          <ac:cxnSpMkLst>
            <pc:docMk/>
            <pc:sldMk cId="2549264533" sldId="329"/>
            <ac:cxnSpMk id="7" creationId="{EF32F406-8195-0FF4-9D1D-8FCD5333BB87}"/>
          </ac:cxnSpMkLst>
        </pc:cxnChg>
      </pc:sldChg>
      <pc:sldChg chg="addSp delSp modSp add ord replId">
        <pc:chgData name="sgutierrezo@optecom.com.co" userId="S::sgutierrezo_optecom.com.co#ext#@telefonicacorp.onmicrosoft.com::b60bf2bc-ab58-497d-9119-496c73b768b7" providerId="AD" clId="Web-{BD60EA6A-6665-ED99-BF05-EB5623AC529E}" dt="2024-09-04T20:26:57.705" v="574" actId="20577"/>
        <pc:sldMkLst>
          <pc:docMk/>
          <pc:sldMk cId="1426623669" sldId="330"/>
        </pc:sldMkLst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20:07:18.875" v="358" actId="20577"/>
          <ac:spMkLst>
            <pc:docMk/>
            <pc:sldMk cId="1426623669" sldId="330"/>
            <ac:spMk id="5" creationId="{617BBA06-6FD6-05B6-68E6-38DDA3DACCBF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BD60EA6A-6665-ED99-BF05-EB5623AC529E}" dt="2024-09-04T20:26:57.705" v="574" actId="20577"/>
          <ac:spMkLst>
            <pc:docMk/>
            <pc:sldMk cId="1426623669" sldId="330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BD60EA6A-6665-ED99-BF05-EB5623AC529E}" dt="2024-09-04T20:21:29.899" v="508" actId="1076"/>
          <ac:picMkLst>
            <pc:docMk/>
            <pc:sldMk cId="1426623669" sldId="330"/>
            <ac:picMk id="2" creationId="{76399DDF-566D-2E3E-A4D1-7313FE1891A0}"/>
          </ac:picMkLst>
        </pc:pic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20:07:22.407" v="360"/>
          <ac:picMkLst>
            <pc:docMk/>
            <pc:sldMk cId="1426623669" sldId="330"/>
            <ac:picMk id="11" creationId="{3AC669BA-2C2E-26FB-2C1E-EF742676701D}"/>
          </ac:picMkLst>
        </pc:pic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20:07:21.250" v="359"/>
          <ac:picMkLst>
            <pc:docMk/>
            <pc:sldMk cId="1426623669" sldId="330"/>
            <ac:picMk id="15" creationId="{5DE67646-B2CA-4A5C-C2EE-CCFC1C42F032}"/>
          </ac:picMkLst>
        </pc:picChg>
      </pc:sldChg>
      <pc:sldChg chg="new del">
        <pc:chgData name="sgutierrezo@optecom.com.co" userId="S::sgutierrezo_optecom.com.co#ext#@telefonicacorp.onmicrosoft.com::b60bf2bc-ab58-497d-9119-496c73b768b7" providerId="AD" clId="Web-{BD60EA6A-6665-ED99-BF05-EB5623AC529E}" dt="2024-09-04T19:21:10.631" v="352"/>
        <pc:sldMkLst>
          <pc:docMk/>
          <pc:sldMk cId="3722579619" sldId="330"/>
        </pc:sldMkLst>
      </pc:sldChg>
      <pc:sldChg chg="addSp delSp modSp add ord replId">
        <pc:chgData name="sgutierrezo@optecom.com.co" userId="S::sgutierrezo_optecom.com.co#ext#@telefonicacorp.onmicrosoft.com::b60bf2bc-ab58-497d-9119-496c73b768b7" providerId="AD" clId="Web-{BD60EA6A-6665-ED99-BF05-EB5623AC529E}" dt="2024-09-04T20:31:45.651" v="637"/>
        <pc:sldMkLst>
          <pc:docMk/>
          <pc:sldMk cId="3042424106" sldId="331"/>
        </pc:sldMkLst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20:31:42.494" v="636" actId="20577"/>
          <ac:spMkLst>
            <pc:docMk/>
            <pc:sldMk cId="3042424106" sldId="331"/>
            <ac:spMk id="5" creationId="{617BBA06-6FD6-05B6-68E6-38DDA3DACCBF}"/>
          </ac:spMkLst>
        </pc:spChg>
        <pc:spChg chg="del mod">
          <ac:chgData name="sgutierrezo@optecom.com.co" userId="S::sgutierrezo_optecom.com.co#ext#@telefonicacorp.onmicrosoft.com::b60bf2bc-ab58-497d-9119-496c73b768b7" providerId="AD" clId="Web-{BD60EA6A-6665-ED99-BF05-EB5623AC529E}" dt="2024-09-04T20:31:15.228" v="611"/>
          <ac:spMkLst>
            <pc:docMk/>
            <pc:sldMk cId="3042424106" sldId="331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BD60EA6A-6665-ED99-BF05-EB5623AC529E}" dt="2024-09-04T20:31:31.572" v="629" actId="1076"/>
          <ac:picMkLst>
            <pc:docMk/>
            <pc:sldMk cId="3042424106" sldId="331"/>
            <ac:picMk id="2" creationId="{7652E141-7D2E-CB53-00AC-2929DBCD35C2}"/>
          </ac:picMkLst>
        </pc:pic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20:30:57.055" v="609"/>
          <ac:picMkLst>
            <pc:docMk/>
            <pc:sldMk cId="3042424106" sldId="331"/>
            <ac:picMk id="6" creationId="{24660178-89FB-E96E-57F3-5B3EF1B9330C}"/>
          </ac:picMkLst>
        </pc:picChg>
      </pc:sldChg>
    </pc:docChg>
  </pc:docChgLst>
  <pc:docChgLst>
    <pc:chgData name="JUAN MANUEL PAIBA AMAYA" userId="S::juan.paiba@telefonica.com::73fabe81-704c-468b-9116-d4a98f23448a" providerId="AD" clId="Web-{EE378269-8479-B90A-16E2-F427B3D6B135}"/>
    <pc:docChg chg="modSld">
      <pc:chgData name="JUAN MANUEL PAIBA AMAYA" userId="S::juan.paiba@telefonica.com::73fabe81-704c-468b-9116-d4a98f23448a" providerId="AD" clId="Web-{EE378269-8479-B90A-16E2-F427B3D6B135}" dt="2024-09-03T21:47:42.791" v="0" actId="14100"/>
      <pc:docMkLst>
        <pc:docMk/>
      </pc:docMkLst>
      <pc:sldChg chg="modSp">
        <pc:chgData name="JUAN MANUEL PAIBA AMAYA" userId="S::juan.paiba@telefonica.com::73fabe81-704c-468b-9116-d4a98f23448a" providerId="AD" clId="Web-{EE378269-8479-B90A-16E2-F427B3D6B135}" dt="2024-09-03T21:47:42.791" v="0" actId="14100"/>
        <pc:sldMkLst>
          <pc:docMk/>
          <pc:sldMk cId="60323480" sldId="305"/>
        </pc:sldMkLst>
        <pc:picChg chg="mod">
          <ac:chgData name="JUAN MANUEL PAIBA AMAYA" userId="S::juan.paiba@telefonica.com::73fabe81-704c-468b-9116-d4a98f23448a" providerId="AD" clId="Web-{EE378269-8479-B90A-16E2-F427B3D6B135}" dt="2024-09-03T21:47:42.791" v="0" actId="14100"/>
          <ac:picMkLst>
            <pc:docMk/>
            <pc:sldMk cId="60323480" sldId="305"/>
            <ac:picMk id="6" creationId="{CFA1FC05-2542-D2BC-1EA4-73360FA81D8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895847-33F3-490B-98B8-EFD0E9C68D0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84A3B17D-7671-4460-89F9-7398C598E933}">
      <dgm:prSet phldrT="[Texto]" custT="1"/>
      <dgm:spPr/>
      <dgm:t>
        <a:bodyPr/>
        <a:lstStyle/>
        <a:p>
          <a:r>
            <a:rPr lang="es-MX" sz="1400"/>
            <a:t>¿Hombre o mujer? </a:t>
          </a:r>
          <a:endParaRPr lang="es-CO" sz="1400"/>
        </a:p>
      </dgm:t>
    </dgm:pt>
    <dgm:pt modelId="{506134BA-6429-4A5B-8F0A-6BFD47379506}" type="parTrans" cxnId="{C134DB70-7495-4D9F-A82D-23066ED833C4}">
      <dgm:prSet/>
      <dgm:spPr/>
      <dgm:t>
        <a:bodyPr/>
        <a:lstStyle/>
        <a:p>
          <a:endParaRPr lang="es-CO"/>
        </a:p>
      </dgm:t>
    </dgm:pt>
    <dgm:pt modelId="{BDA30F37-F234-4105-9816-A57D37A7B6EB}" type="sibTrans" cxnId="{C134DB70-7495-4D9F-A82D-23066ED833C4}">
      <dgm:prSet/>
      <dgm:spPr/>
      <dgm:t>
        <a:bodyPr/>
        <a:lstStyle/>
        <a:p>
          <a:endParaRPr lang="es-CO"/>
        </a:p>
      </dgm:t>
    </dgm:pt>
    <dgm:pt modelId="{2D1D1AC5-7670-402F-80A1-56E8DFC377AF}">
      <dgm:prSet phldrT="[Texto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MX" sz="1600"/>
            <a:t>¿Es de clase baja?</a:t>
          </a:r>
          <a:endParaRPr lang="es-CO" sz="1600"/>
        </a:p>
      </dgm:t>
    </dgm:pt>
    <dgm:pt modelId="{4FA57693-A7FB-408E-AA9C-B015D6CCF92C}" type="parTrans" cxnId="{9AD65813-1FAE-4913-9AFA-C64C6B9D7F38}">
      <dgm:prSet/>
      <dgm:spPr/>
      <dgm:t>
        <a:bodyPr/>
        <a:lstStyle/>
        <a:p>
          <a:endParaRPr lang="es-CO"/>
        </a:p>
      </dgm:t>
    </dgm:pt>
    <dgm:pt modelId="{8C3BE5D6-2911-42A8-AFCF-8A043D1B2FC8}" type="sibTrans" cxnId="{9AD65813-1FAE-4913-9AFA-C64C6B9D7F38}">
      <dgm:prSet/>
      <dgm:spPr/>
      <dgm:t>
        <a:bodyPr/>
        <a:lstStyle/>
        <a:p>
          <a:endParaRPr lang="es-CO"/>
        </a:p>
      </dgm:t>
    </dgm:pt>
    <dgm:pt modelId="{C7DCD010-B42B-4F48-BAA1-83F529E6061D}">
      <dgm:prSet phldrT="[Texto]" custT="1"/>
      <dgm:spPr>
        <a:ln>
          <a:solidFill>
            <a:srgbClr val="A94D0F"/>
          </a:solidFill>
        </a:ln>
      </dgm:spPr>
      <dgm:t>
        <a:bodyPr/>
        <a:lstStyle/>
        <a:p>
          <a:r>
            <a:rPr lang="es-MX" sz="1600"/>
            <a:t>¿Menor a 3 años?</a:t>
          </a:r>
          <a:endParaRPr lang="es-CO" sz="1600"/>
        </a:p>
      </dgm:t>
    </dgm:pt>
    <dgm:pt modelId="{4B5509FC-7D5B-459D-9646-345127B1E163}" type="parTrans" cxnId="{7E8B7450-FF3D-421D-90B7-DC45D9D4DA3F}">
      <dgm:prSet/>
      <dgm:spPr>
        <a:ln>
          <a:solidFill>
            <a:srgbClr val="A94D0F"/>
          </a:solidFill>
        </a:ln>
      </dgm:spPr>
      <dgm:t>
        <a:bodyPr/>
        <a:lstStyle/>
        <a:p>
          <a:endParaRPr lang="es-CO"/>
        </a:p>
      </dgm:t>
    </dgm:pt>
    <dgm:pt modelId="{0FDD2EEA-B8AB-450F-A8C5-E4765E91DE40}" type="sibTrans" cxnId="{7E8B7450-FF3D-421D-90B7-DC45D9D4DA3F}">
      <dgm:prSet/>
      <dgm:spPr/>
      <dgm:t>
        <a:bodyPr/>
        <a:lstStyle/>
        <a:p>
          <a:endParaRPr lang="es-CO"/>
        </a:p>
      </dgm:t>
    </dgm:pt>
    <dgm:pt modelId="{6358B4AB-362D-4B6B-926C-E375CED15078}">
      <dgm:prSet phldrT="[Texto]" custT="1"/>
      <dgm:spPr>
        <a:ln>
          <a:solidFill>
            <a:srgbClr val="A94D0F"/>
          </a:solidFill>
        </a:ln>
      </dgm:spPr>
      <dgm:t>
        <a:bodyPr/>
        <a:lstStyle/>
        <a:p>
          <a:r>
            <a:rPr lang="es-MX" sz="1400"/>
            <a:t>¿Pagó menos de 25£?</a:t>
          </a:r>
          <a:endParaRPr lang="es-CO" sz="1400"/>
        </a:p>
      </dgm:t>
    </dgm:pt>
    <dgm:pt modelId="{602286EE-2502-4C60-B58F-72B4C0D36A4F}" type="parTrans" cxnId="{7947CB7D-3689-4926-A1F2-099E0A694283}">
      <dgm:prSet/>
      <dgm:spPr>
        <a:ln>
          <a:solidFill>
            <a:srgbClr val="A94D0F"/>
          </a:solidFill>
        </a:ln>
      </dgm:spPr>
      <dgm:t>
        <a:bodyPr/>
        <a:lstStyle/>
        <a:p>
          <a:endParaRPr lang="es-CO"/>
        </a:p>
      </dgm:t>
    </dgm:pt>
    <dgm:pt modelId="{1CF26E61-5027-48A1-BE63-17A3EAF7A102}" type="sibTrans" cxnId="{7947CB7D-3689-4926-A1F2-099E0A694283}">
      <dgm:prSet/>
      <dgm:spPr/>
      <dgm:t>
        <a:bodyPr/>
        <a:lstStyle/>
        <a:p>
          <a:endParaRPr lang="es-CO"/>
        </a:p>
      </dgm:t>
    </dgm:pt>
    <dgm:pt modelId="{2A9DA021-0D27-4434-8584-5C4F29723A3F}">
      <dgm:prSet phldrT="[Texto]" custT="1"/>
      <dgm:spPr>
        <a:ln>
          <a:solidFill>
            <a:srgbClr val="A94D0F"/>
          </a:solidFill>
        </a:ln>
      </dgm:spPr>
      <dgm:t>
        <a:bodyPr/>
        <a:lstStyle/>
        <a:p>
          <a:r>
            <a:rPr lang="es-MX" sz="1400"/>
            <a:t>¿Menor a 14 años ?</a:t>
          </a:r>
          <a:endParaRPr lang="es-CO" sz="1400"/>
        </a:p>
      </dgm:t>
    </dgm:pt>
    <dgm:pt modelId="{45938056-5077-4BA8-BC16-3283E07F0B4D}" type="parTrans" cxnId="{96B002E4-10F8-4909-800D-A20065513852}">
      <dgm:prSet/>
      <dgm:spPr/>
      <dgm:t>
        <a:bodyPr/>
        <a:lstStyle/>
        <a:p>
          <a:endParaRPr lang="es-CO"/>
        </a:p>
      </dgm:t>
    </dgm:pt>
    <dgm:pt modelId="{D53F6EDC-B054-47C3-80D4-65D228CC1A6A}" type="sibTrans" cxnId="{96B002E4-10F8-4909-800D-A20065513852}">
      <dgm:prSet/>
      <dgm:spPr/>
      <dgm:t>
        <a:bodyPr/>
        <a:lstStyle/>
        <a:p>
          <a:endParaRPr lang="es-CO"/>
        </a:p>
      </dgm:t>
    </dgm:pt>
    <dgm:pt modelId="{6DACC78C-4B88-4078-B249-14C5708F30A2}">
      <dgm:prSet phldrT="[Texto]"/>
      <dgm:spPr>
        <a:ln>
          <a:solidFill>
            <a:srgbClr val="A94D0F"/>
          </a:solidFill>
        </a:ln>
      </dgm:spPr>
      <dgm:t>
        <a:bodyPr/>
        <a:lstStyle/>
        <a:p>
          <a:r>
            <a:rPr lang="es-MX"/>
            <a:t>¿Es de clase alta ?</a:t>
          </a:r>
          <a:endParaRPr lang="es-CO"/>
        </a:p>
      </dgm:t>
    </dgm:pt>
    <dgm:pt modelId="{92021182-CF0D-44CD-8F73-3729B650F4A7}" type="parTrans" cxnId="{FDD2B4E8-EC0B-48D8-BCEF-F1EA886726C2}">
      <dgm:prSet/>
      <dgm:spPr>
        <a:ln>
          <a:solidFill>
            <a:srgbClr val="A94D0F"/>
          </a:solidFill>
        </a:ln>
      </dgm:spPr>
      <dgm:t>
        <a:bodyPr/>
        <a:lstStyle/>
        <a:p>
          <a:endParaRPr lang="es-CO"/>
        </a:p>
      </dgm:t>
    </dgm:pt>
    <dgm:pt modelId="{52CF21BA-3B12-451C-8902-EBDA5FC1D3EE}" type="sibTrans" cxnId="{FDD2B4E8-EC0B-48D8-BCEF-F1EA886726C2}">
      <dgm:prSet/>
      <dgm:spPr/>
      <dgm:t>
        <a:bodyPr/>
        <a:lstStyle/>
        <a:p>
          <a:endParaRPr lang="es-CO"/>
        </a:p>
      </dgm:t>
    </dgm:pt>
    <dgm:pt modelId="{AC71046C-A0F2-4595-AD92-CE605C747A1F}">
      <dgm:prSet phldrT="[Texto]"/>
      <dgm:spPr/>
      <dgm:t>
        <a:bodyPr/>
        <a:lstStyle/>
        <a:p>
          <a:r>
            <a:rPr lang="es-MX"/>
            <a:t>5 No Sobr.         125 Sobr.</a:t>
          </a:r>
          <a:endParaRPr lang="es-CO"/>
        </a:p>
      </dgm:t>
    </dgm:pt>
    <dgm:pt modelId="{B544240C-9993-47AF-BD9E-1CEC3242DC5D}" type="parTrans" cxnId="{36E8C7D8-3CDA-4C24-A058-425EBA16BCD2}">
      <dgm:prSet/>
      <dgm:spPr/>
      <dgm:t>
        <a:bodyPr/>
        <a:lstStyle/>
        <a:p>
          <a:endParaRPr lang="es-CO"/>
        </a:p>
      </dgm:t>
    </dgm:pt>
    <dgm:pt modelId="{40B25D69-4A21-40CC-9162-E921BCD3A3EA}" type="sibTrans" cxnId="{36E8C7D8-3CDA-4C24-A058-425EBA16BCD2}">
      <dgm:prSet/>
      <dgm:spPr/>
      <dgm:t>
        <a:bodyPr/>
        <a:lstStyle/>
        <a:p>
          <a:endParaRPr lang="es-CO"/>
        </a:p>
      </dgm:t>
    </dgm:pt>
    <dgm:pt modelId="{4AF22145-72EC-4A8A-B101-B3720CEAE096}">
      <dgm:prSet phldrT="[Texto]"/>
      <dgm:spPr/>
      <dgm:t>
        <a:bodyPr/>
        <a:lstStyle/>
        <a:p>
          <a:r>
            <a:rPr lang="es-MX"/>
            <a:t>1 No Sobr.        1 Sobr. </a:t>
          </a:r>
          <a:endParaRPr lang="es-CO"/>
        </a:p>
      </dgm:t>
    </dgm:pt>
    <dgm:pt modelId="{B6376812-60F6-486C-8C8C-252184C38613}" type="parTrans" cxnId="{F376D07B-ECE5-406B-B26F-F8A73C97DA70}">
      <dgm:prSet/>
      <dgm:spPr/>
      <dgm:t>
        <a:bodyPr/>
        <a:lstStyle/>
        <a:p>
          <a:endParaRPr lang="es-CO"/>
        </a:p>
      </dgm:t>
    </dgm:pt>
    <dgm:pt modelId="{6AF2D72B-A820-4A99-8FBE-DA71A8BB4EA2}" type="sibTrans" cxnId="{F376D07B-ECE5-406B-B26F-F8A73C97DA70}">
      <dgm:prSet/>
      <dgm:spPr/>
      <dgm:t>
        <a:bodyPr/>
        <a:lstStyle/>
        <a:p>
          <a:endParaRPr lang="es-CO"/>
        </a:p>
      </dgm:t>
    </dgm:pt>
    <dgm:pt modelId="{A04D408C-F93D-48FB-AD26-B4FFC4FFCE44}">
      <dgm:prSet phldrT="[Texto]"/>
      <dgm:spPr/>
      <dgm:t>
        <a:bodyPr/>
        <a:lstStyle/>
        <a:p>
          <a:r>
            <a:rPr lang="es-MX"/>
            <a:t>15 No Sobr.     2 Sobr.</a:t>
          </a:r>
          <a:endParaRPr lang="es-CO"/>
        </a:p>
      </dgm:t>
    </dgm:pt>
    <dgm:pt modelId="{CB2B6A9A-7A23-41E0-945B-A3B420CE6018}" type="parTrans" cxnId="{3529C3E0-FD2C-4201-B301-B299219ECF2B}">
      <dgm:prSet/>
      <dgm:spPr/>
      <dgm:t>
        <a:bodyPr/>
        <a:lstStyle/>
        <a:p>
          <a:endParaRPr lang="es-CO"/>
        </a:p>
      </dgm:t>
    </dgm:pt>
    <dgm:pt modelId="{7F4A56D4-A506-4FD0-9593-23BE63EA3198}" type="sibTrans" cxnId="{3529C3E0-FD2C-4201-B301-B299219ECF2B}">
      <dgm:prSet/>
      <dgm:spPr/>
      <dgm:t>
        <a:bodyPr/>
        <a:lstStyle/>
        <a:p>
          <a:endParaRPr lang="es-CO"/>
        </a:p>
      </dgm:t>
    </dgm:pt>
    <dgm:pt modelId="{9A7BC6EF-C6BA-46E3-8715-4C577AEDA6F5}">
      <dgm:prSet phldrT="[Texto]"/>
      <dgm:spPr/>
      <dgm:t>
        <a:bodyPr/>
        <a:lstStyle/>
        <a:p>
          <a:r>
            <a:rPr lang="es-MX"/>
            <a:t>43 No Sobr.  59 Sobr.</a:t>
          </a:r>
          <a:endParaRPr lang="es-CO"/>
        </a:p>
      </dgm:t>
    </dgm:pt>
    <dgm:pt modelId="{61FC74CA-4954-4181-A51B-9C4853E51592}" type="parTrans" cxnId="{BFA2AA9A-F5BD-4EDF-A34A-EE5398C741F1}">
      <dgm:prSet/>
      <dgm:spPr/>
      <dgm:t>
        <a:bodyPr/>
        <a:lstStyle/>
        <a:p>
          <a:endParaRPr lang="es-CO"/>
        </a:p>
      </dgm:t>
    </dgm:pt>
    <dgm:pt modelId="{E2FA1C4D-40A7-43D3-B4DE-8F60943AB464}" type="sibTrans" cxnId="{BFA2AA9A-F5BD-4EDF-A34A-EE5398C741F1}">
      <dgm:prSet/>
      <dgm:spPr/>
      <dgm:t>
        <a:bodyPr/>
        <a:lstStyle/>
        <a:p>
          <a:endParaRPr lang="es-CO"/>
        </a:p>
      </dgm:t>
    </dgm:pt>
    <dgm:pt modelId="{74599D28-FFFA-4D4F-BAF1-69E45395D5DC}">
      <dgm:prSet phldrT="[Texto]"/>
      <dgm:spPr>
        <a:ln>
          <a:solidFill>
            <a:srgbClr val="A94D0F"/>
          </a:solidFill>
        </a:ln>
      </dgm:spPr>
      <dgm:t>
        <a:bodyPr/>
        <a:lstStyle/>
        <a:p>
          <a:r>
            <a:rPr lang="es-MX"/>
            <a:t>¿Menos de 3 familiares bordo?</a:t>
          </a:r>
          <a:endParaRPr lang="es-CO"/>
        </a:p>
      </dgm:t>
    </dgm:pt>
    <dgm:pt modelId="{5C9735F5-DAF1-412A-8E06-AF9587AF47BC}" type="parTrans" cxnId="{92B5B59D-B520-4912-80F4-39BA7643472C}">
      <dgm:prSet/>
      <dgm:spPr>
        <a:ln>
          <a:solidFill>
            <a:srgbClr val="A94D0F"/>
          </a:solidFill>
        </a:ln>
      </dgm:spPr>
      <dgm:t>
        <a:bodyPr/>
        <a:lstStyle/>
        <a:p>
          <a:endParaRPr lang="es-CO"/>
        </a:p>
      </dgm:t>
    </dgm:pt>
    <dgm:pt modelId="{6ED9F6BF-77DA-4A26-8D27-4097E87D1DFD}" type="sibTrans" cxnId="{92B5B59D-B520-4912-80F4-39BA7643472C}">
      <dgm:prSet/>
      <dgm:spPr/>
      <dgm:t>
        <a:bodyPr/>
        <a:lstStyle/>
        <a:p>
          <a:endParaRPr lang="es-CO"/>
        </a:p>
      </dgm:t>
    </dgm:pt>
    <dgm:pt modelId="{D71E0EBA-9727-4DDB-918D-5834D7B98532}">
      <dgm:prSet phldrT="[Texto]"/>
      <dgm:spPr/>
      <dgm:t>
        <a:bodyPr/>
        <a:lstStyle/>
        <a:p>
          <a:r>
            <a:rPr lang="es-MX"/>
            <a:t>10 No Sobr.       0 Sobr.</a:t>
          </a:r>
          <a:endParaRPr lang="es-CO"/>
        </a:p>
      </dgm:t>
    </dgm:pt>
    <dgm:pt modelId="{0FE629A0-AFAD-4161-AE1A-697369FC9832}" type="parTrans" cxnId="{4B86B51E-1D00-4CC1-8C42-E5013EDC02D5}">
      <dgm:prSet/>
      <dgm:spPr/>
      <dgm:t>
        <a:bodyPr/>
        <a:lstStyle/>
        <a:p>
          <a:endParaRPr lang="es-CO"/>
        </a:p>
      </dgm:t>
    </dgm:pt>
    <dgm:pt modelId="{8375867D-6A50-4EB9-81CB-B9BA1A8EDE6D}" type="sibTrans" cxnId="{4B86B51E-1D00-4CC1-8C42-E5013EDC02D5}">
      <dgm:prSet/>
      <dgm:spPr/>
      <dgm:t>
        <a:bodyPr/>
        <a:lstStyle/>
        <a:p>
          <a:endParaRPr lang="es-CO"/>
        </a:p>
      </dgm:t>
    </dgm:pt>
    <dgm:pt modelId="{109EAAF0-7F01-42D2-AB5C-2A1362271D50}">
      <dgm:prSet phldrT="[Texto]"/>
      <dgm:spPr/>
      <dgm:t>
        <a:bodyPr/>
        <a:lstStyle/>
        <a:p>
          <a:r>
            <a:rPr lang="es-MX"/>
            <a:t>0 No Sobr.  </a:t>
          </a:r>
        </a:p>
        <a:p>
          <a:r>
            <a:rPr lang="es-MX"/>
            <a:t>16 Sobr.</a:t>
          </a:r>
          <a:endParaRPr lang="es-CO"/>
        </a:p>
      </dgm:t>
    </dgm:pt>
    <dgm:pt modelId="{89D42E11-5AFE-4E84-943E-6A33CCF18247}" type="parTrans" cxnId="{C7B4BBE8-31D7-4F6E-9E0B-92D3F6DF547F}">
      <dgm:prSet/>
      <dgm:spPr/>
      <dgm:t>
        <a:bodyPr/>
        <a:lstStyle/>
        <a:p>
          <a:endParaRPr lang="es-CO"/>
        </a:p>
      </dgm:t>
    </dgm:pt>
    <dgm:pt modelId="{6E0E44D0-4A8B-4C7C-9962-FF4D45BD75CF}" type="sibTrans" cxnId="{C7B4BBE8-31D7-4F6E-9E0B-92D3F6DF547F}">
      <dgm:prSet/>
      <dgm:spPr/>
      <dgm:t>
        <a:bodyPr/>
        <a:lstStyle/>
        <a:p>
          <a:endParaRPr lang="es-CO"/>
        </a:p>
      </dgm:t>
    </dgm:pt>
    <dgm:pt modelId="{A2F8FDC4-306F-4ACF-A6AD-15D9CEC60FFC}">
      <dgm:prSet phldrT="[Texto]"/>
      <dgm:spPr/>
      <dgm:t>
        <a:bodyPr/>
        <a:lstStyle/>
        <a:p>
          <a:r>
            <a:rPr lang="es-MX"/>
            <a:t>301 No Sobr.     40 Sobr.</a:t>
          </a:r>
          <a:endParaRPr lang="es-CO"/>
        </a:p>
      </dgm:t>
    </dgm:pt>
    <dgm:pt modelId="{F49A5966-B778-457E-A908-599084F41200}" type="parTrans" cxnId="{69079560-07AA-4B4A-9F15-CDFCD3808EA3}">
      <dgm:prSet/>
      <dgm:spPr/>
      <dgm:t>
        <a:bodyPr/>
        <a:lstStyle/>
        <a:p>
          <a:endParaRPr lang="es-CO"/>
        </a:p>
      </dgm:t>
    </dgm:pt>
    <dgm:pt modelId="{8A58658B-DE5C-417C-8E00-34D606351699}" type="sibTrans" cxnId="{69079560-07AA-4B4A-9F15-CDFCD3808EA3}">
      <dgm:prSet/>
      <dgm:spPr/>
      <dgm:t>
        <a:bodyPr/>
        <a:lstStyle/>
        <a:p>
          <a:endParaRPr lang="es-CO"/>
        </a:p>
      </dgm:t>
    </dgm:pt>
    <dgm:pt modelId="{B1B09AA4-8300-4A21-A8E3-F3DED03A1AE4}">
      <dgm:prSet phldrT="[Texto]"/>
      <dgm:spPr/>
      <dgm:t>
        <a:bodyPr/>
        <a:lstStyle/>
        <a:p>
          <a:r>
            <a:rPr lang="es-MX"/>
            <a:t>60 No Sobr.     34 Sobr.</a:t>
          </a:r>
          <a:endParaRPr lang="es-CO"/>
        </a:p>
      </dgm:t>
    </dgm:pt>
    <dgm:pt modelId="{EB7827B5-73D8-40B9-B56B-D39CC10E5859}" type="parTrans" cxnId="{486B6A1E-C85F-4C41-967D-7872711273AA}">
      <dgm:prSet/>
      <dgm:spPr/>
      <dgm:t>
        <a:bodyPr/>
        <a:lstStyle/>
        <a:p>
          <a:endParaRPr lang="es-CO"/>
        </a:p>
      </dgm:t>
    </dgm:pt>
    <dgm:pt modelId="{96D95984-7EBF-409F-8E6F-7E84C97B79E3}" type="sibTrans" cxnId="{486B6A1E-C85F-4C41-967D-7872711273AA}">
      <dgm:prSet/>
      <dgm:spPr/>
      <dgm:t>
        <a:bodyPr/>
        <a:lstStyle/>
        <a:p>
          <a:endParaRPr lang="es-CO"/>
        </a:p>
      </dgm:t>
    </dgm:pt>
    <dgm:pt modelId="{833A01AD-FFD3-463B-BBE5-98BB91BB2886}" type="pres">
      <dgm:prSet presAssocID="{61895847-33F3-490B-98B8-EFD0E9C68D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71D6E2-5480-43CF-AD1B-70C486478997}" type="pres">
      <dgm:prSet presAssocID="{84A3B17D-7671-4460-89F9-7398C598E933}" presName="hierRoot1" presStyleCnt="0"/>
      <dgm:spPr/>
    </dgm:pt>
    <dgm:pt modelId="{6515B534-186A-490E-B56D-529ACFF36282}" type="pres">
      <dgm:prSet presAssocID="{84A3B17D-7671-4460-89F9-7398C598E933}" presName="composite" presStyleCnt="0"/>
      <dgm:spPr/>
    </dgm:pt>
    <dgm:pt modelId="{05807E68-874F-4BF0-8B19-4B68CEF0EC19}" type="pres">
      <dgm:prSet presAssocID="{84A3B17D-7671-4460-89F9-7398C598E933}" presName="background" presStyleLbl="node0" presStyleIdx="0" presStyleCnt="1"/>
      <dgm:spPr/>
    </dgm:pt>
    <dgm:pt modelId="{307FF890-90B8-4C04-86E3-E36D1DB2A1BA}" type="pres">
      <dgm:prSet presAssocID="{84A3B17D-7671-4460-89F9-7398C598E933}" presName="text" presStyleLbl="fgAcc0" presStyleIdx="0" presStyleCnt="1" custScaleX="118519">
        <dgm:presLayoutVars>
          <dgm:chPref val="3"/>
        </dgm:presLayoutVars>
      </dgm:prSet>
      <dgm:spPr/>
    </dgm:pt>
    <dgm:pt modelId="{F0CA2FA2-CAAC-43B5-AB74-022D040F5836}" type="pres">
      <dgm:prSet presAssocID="{84A3B17D-7671-4460-89F9-7398C598E933}" presName="hierChild2" presStyleCnt="0"/>
      <dgm:spPr/>
    </dgm:pt>
    <dgm:pt modelId="{9222FAB3-FA24-4A2F-ADA4-AEB077883944}" type="pres">
      <dgm:prSet presAssocID="{4FA57693-A7FB-408E-AA9C-B015D6CCF92C}" presName="Name10" presStyleLbl="parChTrans1D2" presStyleIdx="0" presStyleCnt="2"/>
      <dgm:spPr/>
    </dgm:pt>
    <dgm:pt modelId="{5AE9D4CC-84EE-4EE1-82EF-F40397017E81}" type="pres">
      <dgm:prSet presAssocID="{2D1D1AC5-7670-402F-80A1-56E8DFC377AF}" presName="hierRoot2" presStyleCnt="0"/>
      <dgm:spPr/>
    </dgm:pt>
    <dgm:pt modelId="{3697D56E-2394-4057-89DD-2BA9D91DD913}" type="pres">
      <dgm:prSet presAssocID="{2D1D1AC5-7670-402F-80A1-56E8DFC377AF}" presName="composite2" presStyleCnt="0"/>
      <dgm:spPr/>
    </dgm:pt>
    <dgm:pt modelId="{9E1C8E6A-642E-4A20-985A-08B38B6BB9D3}" type="pres">
      <dgm:prSet presAssocID="{2D1D1AC5-7670-402F-80A1-56E8DFC377AF}" presName="background2" presStyleLbl="node2" presStyleIdx="0" presStyleCnt="2"/>
      <dgm:spPr>
        <a:solidFill>
          <a:srgbClr val="A94D0F"/>
        </a:solidFill>
        <a:ln>
          <a:solidFill>
            <a:srgbClr val="FFFFFF">
              <a:alpha val="70980"/>
            </a:srgbClr>
          </a:solidFill>
        </a:ln>
      </dgm:spPr>
    </dgm:pt>
    <dgm:pt modelId="{8BA84312-5E68-45F9-AC32-2C482B5C3A6A}" type="pres">
      <dgm:prSet presAssocID="{2D1D1AC5-7670-402F-80A1-56E8DFC377AF}" presName="text2" presStyleLbl="fgAcc2" presStyleIdx="0" presStyleCnt="2">
        <dgm:presLayoutVars>
          <dgm:chPref val="3"/>
        </dgm:presLayoutVars>
      </dgm:prSet>
      <dgm:spPr/>
    </dgm:pt>
    <dgm:pt modelId="{C4B20802-6DBF-461E-8D9D-F9A11EFCDE97}" type="pres">
      <dgm:prSet presAssocID="{2D1D1AC5-7670-402F-80A1-56E8DFC377AF}" presName="hierChild3" presStyleCnt="0"/>
      <dgm:spPr/>
    </dgm:pt>
    <dgm:pt modelId="{775EEC69-09BF-4006-B75B-D4AA7100A139}" type="pres">
      <dgm:prSet presAssocID="{4B5509FC-7D5B-459D-9646-345127B1E163}" presName="Name17" presStyleLbl="parChTrans1D3" presStyleIdx="0" presStyleCnt="4"/>
      <dgm:spPr/>
    </dgm:pt>
    <dgm:pt modelId="{2A9CE196-B66C-48B2-A0AC-0914A99D3233}" type="pres">
      <dgm:prSet presAssocID="{C7DCD010-B42B-4F48-BAA1-83F529E6061D}" presName="hierRoot3" presStyleCnt="0"/>
      <dgm:spPr/>
    </dgm:pt>
    <dgm:pt modelId="{A92C881E-F9AD-46A1-A1E2-E3B469E979B7}" type="pres">
      <dgm:prSet presAssocID="{C7DCD010-B42B-4F48-BAA1-83F529E6061D}" presName="composite3" presStyleCnt="0"/>
      <dgm:spPr/>
    </dgm:pt>
    <dgm:pt modelId="{BD6BDE22-4CA3-4921-B04D-52FF3D7FDB3C}" type="pres">
      <dgm:prSet presAssocID="{C7DCD010-B42B-4F48-BAA1-83F529E6061D}" presName="background3" presStyleLbl="node3" presStyleIdx="0" presStyleCnt="4"/>
      <dgm:spPr>
        <a:solidFill>
          <a:srgbClr val="A94D0F"/>
        </a:solidFill>
      </dgm:spPr>
    </dgm:pt>
    <dgm:pt modelId="{CB00EAA5-2FDA-43A7-AF4F-D5F523AC4DCB}" type="pres">
      <dgm:prSet presAssocID="{C7DCD010-B42B-4F48-BAA1-83F529E6061D}" presName="text3" presStyleLbl="fgAcc3" presStyleIdx="0" presStyleCnt="4">
        <dgm:presLayoutVars>
          <dgm:chPref val="3"/>
        </dgm:presLayoutVars>
      </dgm:prSet>
      <dgm:spPr/>
    </dgm:pt>
    <dgm:pt modelId="{3D1026AC-5376-4E74-A484-15BADF13416D}" type="pres">
      <dgm:prSet presAssocID="{C7DCD010-B42B-4F48-BAA1-83F529E6061D}" presName="hierChild4" presStyleCnt="0"/>
      <dgm:spPr/>
    </dgm:pt>
    <dgm:pt modelId="{90081EC2-C566-4C6D-8C28-177F9A538497}" type="pres">
      <dgm:prSet presAssocID="{B6376812-60F6-486C-8C8C-252184C38613}" presName="Name23" presStyleLbl="parChTrans1D4" presStyleIdx="0" presStyleCnt="8"/>
      <dgm:spPr/>
    </dgm:pt>
    <dgm:pt modelId="{CB2C7540-E39B-4B57-9034-211A9F2EC5B1}" type="pres">
      <dgm:prSet presAssocID="{4AF22145-72EC-4A8A-B101-B3720CEAE096}" presName="hierRoot4" presStyleCnt="0"/>
      <dgm:spPr/>
    </dgm:pt>
    <dgm:pt modelId="{C9F2048A-F0B8-4EAB-A6D0-E351430081AD}" type="pres">
      <dgm:prSet presAssocID="{4AF22145-72EC-4A8A-B101-B3720CEAE096}" presName="composite4" presStyleCnt="0"/>
      <dgm:spPr/>
    </dgm:pt>
    <dgm:pt modelId="{BE8E31B7-6170-4C34-987D-5355A21F50D2}" type="pres">
      <dgm:prSet presAssocID="{4AF22145-72EC-4A8A-B101-B3720CEAE096}" presName="background4" presStyleLbl="node4" presStyleIdx="0" presStyleCnt="8"/>
      <dgm:spPr/>
    </dgm:pt>
    <dgm:pt modelId="{60E13F6A-AD6C-4440-AF48-99702F5B8F68}" type="pres">
      <dgm:prSet presAssocID="{4AF22145-72EC-4A8A-B101-B3720CEAE096}" presName="text4" presStyleLbl="fgAcc4" presStyleIdx="0" presStyleCnt="8">
        <dgm:presLayoutVars>
          <dgm:chPref val="3"/>
        </dgm:presLayoutVars>
      </dgm:prSet>
      <dgm:spPr/>
    </dgm:pt>
    <dgm:pt modelId="{3F3C2573-C8AD-451C-B196-45C82B880F72}" type="pres">
      <dgm:prSet presAssocID="{4AF22145-72EC-4A8A-B101-B3720CEAE096}" presName="hierChild5" presStyleCnt="0"/>
      <dgm:spPr/>
    </dgm:pt>
    <dgm:pt modelId="{9E1E0C8D-2D5C-4E6E-8FD1-9E22FE9CCF00}" type="pres">
      <dgm:prSet presAssocID="{B544240C-9993-47AF-BD9E-1CEC3242DC5D}" presName="Name23" presStyleLbl="parChTrans1D4" presStyleIdx="1" presStyleCnt="8"/>
      <dgm:spPr/>
    </dgm:pt>
    <dgm:pt modelId="{BE02DA7D-0F41-44F4-BD2F-C81523AD9AA1}" type="pres">
      <dgm:prSet presAssocID="{AC71046C-A0F2-4595-AD92-CE605C747A1F}" presName="hierRoot4" presStyleCnt="0"/>
      <dgm:spPr/>
    </dgm:pt>
    <dgm:pt modelId="{3559560E-6D44-4AA2-B70A-FA9236133D3D}" type="pres">
      <dgm:prSet presAssocID="{AC71046C-A0F2-4595-AD92-CE605C747A1F}" presName="composite4" presStyleCnt="0"/>
      <dgm:spPr/>
    </dgm:pt>
    <dgm:pt modelId="{DFAE4134-DCCD-4987-98BC-90E2A68B45FC}" type="pres">
      <dgm:prSet presAssocID="{AC71046C-A0F2-4595-AD92-CE605C747A1F}" presName="background4" presStyleLbl="node4" presStyleIdx="1" presStyleCnt="8"/>
      <dgm:spPr/>
    </dgm:pt>
    <dgm:pt modelId="{B4B06E88-8DFE-472A-A79F-C6E6060A56A5}" type="pres">
      <dgm:prSet presAssocID="{AC71046C-A0F2-4595-AD92-CE605C747A1F}" presName="text4" presStyleLbl="fgAcc4" presStyleIdx="1" presStyleCnt="8">
        <dgm:presLayoutVars>
          <dgm:chPref val="3"/>
        </dgm:presLayoutVars>
      </dgm:prSet>
      <dgm:spPr/>
    </dgm:pt>
    <dgm:pt modelId="{A5B70369-9087-45D0-98C0-72F32609058C}" type="pres">
      <dgm:prSet presAssocID="{AC71046C-A0F2-4595-AD92-CE605C747A1F}" presName="hierChild5" presStyleCnt="0"/>
      <dgm:spPr/>
    </dgm:pt>
    <dgm:pt modelId="{75539E08-193B-4DDD-8112-EF5165892EAC}" type="pres">
      <dgm:prSet presAssocID="{602286EE-2502-4C60-B58F-72B4C0D36A4F}" presName="Name17" presStyleLbl="parChTrans1D3" presStyleIdx="1" presStyleCnt="4"/>
      <dgm:spPr/>
    </dgm:pt>
    <dgm:pt modelId="{84B57785-A90B-4E63-B0B4-AC24A14678A6}" type="pres">
      <dgm:prSet presAssocID="{6358B4AB-362D-4B6B-926C-E375CED15078}" presName="hierRoot3" presStyleCnt="0"/>
      <dgm:spPr/>
    </dgm:pt>
    <dgm:pt modelId="{FF8A1063-5100-4C98-A4D7-F9F14EAB0D07}" type="pres">
      <dgm:prSet presAssocID="{6358B4AB-362D-4B6B-926C-E375CED15078}" presName="composite3" presStyleCnt="0"/>
      <dgm:spPr/>
    </dgm:pt>
    <dgm:pt modelId="{1E434C23-0B99-4534-AC04-0E2C1B77E0CE}" type="pres">
      <dgm:prSet presAssocID="{6358B4AB-362D-4B6B-926C-E375CED15078}" presName="background3" presStyleLbl="node3" presStyleIdx="1" presStyleCnt="4"/>
      <dgm:spPr>
        <a:solidFill>
          <a:srgbClr val="A94D0F"/>
        </a:solidFill>
      </dgm:spPr>
    </dgm:pt>
    <dgm:pt modelId="{0A9F09BD-F33B-4B8A-9320-F930D3DEA7A1}" type="pres">
      <dgm:prSet presAssocID="{6358B4AB-362D-4B6B-926C-E375CED15078}" presName="text3" presStyleLbl="fgAcc3" presStyleIdx="1" presStyleCnt="4">
        <dgm:presLayoutVars>
          <dgm:chPref val="3"/>
        </dgm:presLayoutVars>
      </dgm:prSet>
      <dgm:spPr/>
    </dgm:pt>
    <dgm:pt modelId="{02BBAFC7-DB73-422B-8162-DBE9EA9D784C}" type="pres">
      <dgm:prSet presAssocID="{6358B4AB-362D-4B6B-926C-E375CED15078}" presName="hierChild4" presStyleCnt="0"/>
      <dgm:spPr/>
    </dgm:pt>
    <dgm:pt modelId="{430D8E5C-714C-4C7E-8B47-D6417DC7EB95}" type="pres">
      <dgm:prSet presAssocID="{61FC74CA-4954-4181-A51B-9C4853E51592}" presName="Name23" presStyleLbl="parChTrans1D4" presStyleIdx="2" presStyleCnt="8"/>
      <dgm:spPr/>
    </dgm:pt>
    <dgm:pt modelId="{0F684BED-A16B-4EA5-B5D9-8B869428C2DE}" type="pres">
      <dgm:prSet presAssocID="{9A7BC6EF-C6BA-46E3-8715-4C577AEDA6F5}" presName="hierRoot4" presStyleCnt="0"/>
      <dgm:spPr/>
    </dgm:pt>
    <dgm:pt modelId="{68080E3D-7B85-4B87-8D98-F74EF9CF597E}" type="pres">
      <dgm:prSet presAssocID="{9A7BC6EF-C6BA-46E3-8715-4C577AEDA6F5}" presName="composite4" presStyleCnt="0"/>
      <dgm:spPr/>
    </dgm:pt>
    <dgm:pt modelId="{F102E6F9-691C-491D-8408-F1F1557A4CB7}" type="pres">
      <dgm:prSet presAssocID="{9A7BC6EF-C6BA-46E3-8715-4C577AEDA6F5}" presName="background4" presStyleLbl="node4" presStyleIdx="2" presStyleCnt="8"/>
      <dgm:spPr/>
    </dgm:pt>
    <dgm:pt modelId="{832BF461-5417-4B0A-911D-1D7E7EA82B08}" type="pres">
      <dgm:prSet presAssocID="{9A7BC6EF-C6BA-46E3-8715-4C577AEDA6F5}" presName="text4" presStyleLbl="fgAcc4" presStyleIdx="2" presStyleCnt="8">
        <dgm:presLayoutVars>
          <dgm:chPref val="3"/>
        </dgm:presLayoutVars>
      </dgm:prSet>
      <dgm:spPr/>
    </dgm:pt>
    <dgm:pt modelId="{73E5EAF2-7874-4B83-9A44-8503D4B4E664}" type="pres">
      <dgm:prSet presAssocID="{9A7BC6EF-C6BA-46E3-8715-4C577AEDA6F5}" presName="hierChild5" presStyleCnt="0"/>
      <dgm:spPr/>
    </dgm:pt>
    <dgm:pt modelId="{23A930F5-9DD7-48DC-8D91-1647870E42AB}" type="pres">
      <dgm:prSet presAssocID="{CB2B6A9A-7A23-41E0-945B-A3B420CE6018}" presName="Name23" presStyleLbl="parChTrans1D4" presStyleIdx="3" presStyleCnt="8"/>
      <dgm:spPr/>
    </dgm:pt>
    <dgm:pt modelId="{A8FA2A20-E39D-4572-A511-21EC59FA21A1}" type="pres">
      <dgm:prSet presAssocID="{A04D408C-F93D-48FB-AD26-B4FFC4FFCE44}" presName="hierRoot4" presStyleCnt="0"/>
      <dgm:spPr/>
    </dgm:pt>
    <dgm:pt modelId="{98C61612-8EC6-48F9-A974-27A6C8A6BB8F}" type="pres">
      <dgm:prSet presAssocID="{A04D408C-F93D-48FB-AD26-B4FFC4FFCE44}" presName="composite4" presStyleCnt="0"/>
      <dgm:spPr/>
    </dgm:pt>
    <dgm:pt modelId="{D46EC670-E55F-4562-977B-3BE67044569E}" type="pres">
      <dgm:prSet presAssocID="{A04D408C-F93D-48FB-AD26-B4FFC4FFCE44}" presName="background4" presStyleLbl="node4" presStyleIdx="3" presStyleCnt="8"/>
      <dgm:spPr/>
    </dgm:pt>
    <dgm:pt modelId="{A1127EEF-2281-4A85-AD7D-B36FC599F756}" type="pres">
      <dgm:prSet presAssocID="{A04D408C-F93D-48FB-AD26-B4FFC4FFCE44}" presName="text4" presStyleLbl="fgAcc4" presStyleIdx="3" presStyleCnt="8">
        <dgm:presLayoutVars>
          <dgm:chPref val="3"/>
        </dgm:presLayoutVars>
      </dgm:prSet>
      <dgm:spPr/>
    </dgm:pt>
    <dgm:pt modelId="{75C100CC-2DBA-4910-A9FF-F0B3FDAFFE95}" type="pres">
      <dgm:prSet presAssocID="{A04D408C-F93D-48FB-AD26-B4FFC4FFCE44}" presName="hierChild5" presStyleCnt="0"/>
      <dgm:spPr/>
    </dgm:pt>
    <dgm:pt modelId="{BD1A05C5-D332-442F-9347-87426F8063E5}" type="pres">
      <dgm:prSet presAssocID="{45938056-5077-4BA8-BC16-3283E07F0B4D}" presName="Name10" presStyleLbl="parChTrans1D2" presStyleIdx="1" presStyleCnt="2"/>
      <dgm:spPr/>
    </dgm:pt>
    <dgm:pt modelId="{CE396EAB-C6F1-4264-AD8F-258E48DFD53B}" type="pres">
      <dgm:prSet presAssocID="{2A9DA021-0D27-4434-8584-5C4F29723A3F}" presName="hierRoot2" presStyleCnt="0"/>
      <dgm:spPr/>
    </dgm:pt>
    <dgm:pt modelId="{11DF2C66-D173-40BE-8219-5A1B1F042BC1}" type="pres">
      <dgm:prSet presAssocID="{2A9DA021-0D27-4434-8584-5C4F29723A3F}" presName="composite2" presStyleCnt="0"/>
      <dgm:spPr/>
    </dgm:pt>
    <dgm:pt modelId="{0341DCF3-64DC-4AAE-9859-AC4AC340459C}" type="pres">
      <dgm:prSet presAssocID="{2A9DA021-0D27-4434-8584-5C4F29723A3F}" presName="background2" presStyleLbl="node2" presStyleIdx="1" presStyleCnt="2"/>
      <dgm:spPr>
        <a:solidFill>
          <a:srgbClr val="A94D0F"/>
        </a:solidFill>
      </dgm:spPr>
    </dgm:pt>
    <dgm:pt modelId="{7D1DADB6-0960-4B4E-83D3-404E065A56B6}" type="pres">
      <dgm:prSet presAssocID="{2A9DA021-0D27-4434-8584-5C4F29723A3F}" presName="text2" presStyleLbl="fgAcc2" presStyleIdx="1" presStyleCnt="2">
        <dgm:presLayoutVars>
          <dgm:chPref val="3"/>
        </dgm:presLayoutVars>
      </dgm:prSet>
      <dgm:spPr/>
    </dgm:pt>
    <dgm:pt modelId="{248F5E47-6EAB-4B1C-9BB4-92702B8EF3C3}" type="pres">
      <dgm:prSet presAssocID="{2A9DA021-0D27-4434-8584-5C4F29723A3F}" presName="hierChild3" presStyleCnt="0"/>
      <dgm:spPr/>
    </dgm:pt>
    <dgm:pt modelId="{EFC8E5AB-2349-4CDE-8941-25026BC2A009}" type="pres">
      <dgm:prSet presAssocID="{5C9735F5-DAF1-412A-8E06-AF9587AF47BC}" presName="Name17" presStyleLbl="parChTrans1D3" presStyleIdx="2" presStyleCnt="4"/>
      <dgm:spPr/>
    </dgm:pt>
    <dgm:pt modelId="{D86A7DCA-0FD6-46D6-80BE-3CE08B420BF3}" type="pres">
      <dgm:prSet presAssocID="{74599D28-FFFA-4D4F-BAF1-69E45395D5DC}" presName="hierRoot3" presStyleCnt="0"/>
      <dgm:spPr/>
    </dgm:pt>
    <dgm:pt modelId="{8D38D5A7-3A71-4983-9424-CD5990B31174}" type="pres">
      <dgm:prSet presAssocID="{74599D28-FFFA-4D4F-BAF1-69E45395D5DC}" presName="composite3" presStyleCnt="0"/>
      <dgm:spPr/>
    </dgm:pt>
    <dgm:pt modelId="{F10115E9-E6F4-4F81-A1F5-A4A9B8172F32}" type="pres">
      <dgm:prSet presAssocID="{74599D28-FFFA-4D4F-BAF1-69E45395D5DC}" presName="background3" presStyleLbl="node3" presStyleIdx="2" presStyleCnt="4"/>
      <dgm:spPr>
        <a:solidFill>
          <a:srgbClr val="A94D0F"/>
        </a:solidFill>
      </dgm:spPr>
    </dgm:pt>
    <dgm:pt modelId="{FC36B85F-9BE1-4BC5-9EC5-9E72F946F272}" type="pres">
      <dgm:prSet presAssocID="{74599D28-FFFA-4D4F-BAF1-69E45395D5DC}" presName="text3" presStyleLbl="fgAcc3" presStyleIdx="2" presStyleCnt="4">
        <dgm:presLayoutVars>
          <dgm:chPref val="3"/>
        </dgm:presLayoutVars>
      </dgm:prSet>
      <dgm:spPr/>
    </dgm:pt>
    <dgm:pt modelId="{E1DA9067-9F14-451F-AF16-D37178CF7F4B}" type="pres">
      <dgm:prSet presAssocID="{74599D28-FFFA-4D4F-BAF1-69E45395D5DC}" presName="hierChild4" presStyleCnt="0"/>
      <dgm:spPr/>
    </dgm:pt>
    <dgm:pt modelId="{B62BDDE4-0601-41AA-A6CC-4641FF1383D5}" type="pres">
      <dgm:prSet presAssocID="{89D42E11-5AFE-4E84-943E-6A33CCF18247}" presName="Name23" presStyleLbl="parChTrans1D4" presStyleIdx="4" presStyleCnt="8"/>
      <dgm:spPr/>
    </dgm:pt>
    <dgm:pt modelId="{2DC89602-6139-4974-886A-D1F653420385}" type="pres">
      <dgm:prSet presAssocID="{109EAAF0-7F01-42D2-AB5C-2A1362271D50}" presName="hierRoot4" presStyleCnt="0"/>
      <dgm:spPr/>
    </dgm:pt>
    <dgm:pt modelId="{7D45E49A-C6A8-447E-9766-DD44235FCDA3}" type="pres">
      <dgm:prSet presAssocID="{109EAAF0-7F01-42D2-AB5C-2A1362271D50}" presName="composite4" presStyleCnt="0"/>
      <dgm:spPr/>
    </dgm:pt>
    <dgm:pt modelId="{D835F9F0-9565-411A-9608-F0108C5900F0}" type="pres">
      <dgm:prSet presAssocID="{109EAAF0-7F01-42D2-AB5C-2A1362271D50}" presName="background4" presStyleLbl="node4" presStyleIdx="4" presStyleCnt="8"/>
      <dgm:spPr/>
    </dgm:pt>
    <dgm:pt modelId="{D5384419-4953-4572-BE61-F667B7110418}" type="pres">
      <dgm:prSet presAssocID="{109EAAF0-7F01-42D2-AB5C-2A1362271D50}" presName="text4" presStyleLbl="fgAcc4" presStyleIdx="4" presStyleCnt="8">
        <dgm:presLayoutVars>
          <dgm:chPref val="3"/>
        </dgm:presLayoutVars>
      </dgm:prSet>
      <dgm:spPr/>
    </dgm:pt>
    <dgm:pt modelId="{AB1F24AD-2FCE-4300-B83B-49C8DCE39E6F}" type="pres">
      <dgm:prSet presAssocID="{109EAAF0-7F01-42D2-AB5C-2A1362271D50}" presName="hierChild5" presStyleCnt="0"/>
      <dgm:spPr/>
    </dgm:pt>
    <dgm:pt modelId="{A8797E1B-CE19-45F2-BC34-33002EF7C438}" type="pres">
      <dgm:prSet presAssocID="{0FE629A0-AFAD-4161-AE1A-697369FC9832}" presName="Name23" presStyleLbl="parChTrans1D4" presStyleIdx="5" presStyleCnt="8"/>
      <dgm:spPr/>
    </dgm:pt>
    <dgm:pt modelId="{B0A3B2AC-78C5-4D13-AF00-6CFCD33E53D8}" type="pres">
      <dgm:prSet presAssocID="{D71E0EBA-9727-4DDB-918D-5834D7B98532}" presName="hierRoot4" presStyleCnt="0"/>
      <dgm:spPr/>
    </dgm:pt>
    <dgm:pt modelId="{A23AE1E4-E6DA-4967-828C-9712B9A11FE7}" type="pres">
      <dgm:prSet presAssocID="{D71E0EBA-9727-4DDB-918D-5834D7B98532}" presName="composite4" presStyleCnt="0"/>
      <dgm:spPr/>
    </dgm:pt>
    <dgm:pt modelId="{BCA9BF3C-3434-49AF-80EE-514644478F31}" type="pres">
      <dgm:prSet presAssocID="{D71E0EBA-9727-4DDB-918D-5834D7B98532}" presName="background4" presStyleLbl="node4" presStyleIdx="5" presStyleCnt="8"/>
      <dgm:spPr/>
    </dgm:pt>
    <dgm:pt modelId="{DCA3585C-7145-4178-B261-2ACB9EABF2B0}" type="pres">
      <dgm:prSet presAssocID="{D71E0EBA-9727-4DDB-918D-5834D7B98532}" presName="text4" presStyleLbl="fgAcc4" presStyleIdx="5" presStyleCnt="8">
        <dgm:presLayoutVars>
          <dgm:chPref val="3"/>
        </dgm:presLayoutVars>
      </dgm:prSet>
      <dgm:spPr/>
    </dgm:pt>
    <dgm:pt modelId="{7473D1B8-4E2F-4B50-A543-20D2EFC6CB16}" type="pres">
      <dgm:prSet presAssocID="{D71E0EBA-9727-4DDB-918D-5834D7B98532}" presName="hierChild5" presStyleCnt="0"/>
      <dgm:spPr/>
    </dgm:pt>
    <dgm:pt modelId="{226F7C4F-BB9B-4C6E-9492-139CDB57B5E4}" type="pres">
      <dgm:prSet presAssocID="{92021182-CF0D-44CD-8F73-3729B650F4A7}" presName="Name17" presStyleLbl="parChTrans1D3" presStyleIdx="3" presStyleCnt="4"/>
      <dgm:spPr/>
    </dgm:pt>
    <dgm:pt modelId="{EBC36EFF-FE26-4C9C-B2A5-C6A2DD4DCBEA}" type="pres">
      <dgm:prSet presAssocID="{6DACC78C-4B88-4078-B249-14C5708F30A2}" presName="hierRoot3" presStyleCnt="0"/>
      <dgm:spPr/>
    </dgm:pt>
    <dgm:pt modelId="{219E7B41-16E8-4415-9298-C472EE3218C9}" type="pres">
      <dgm:prSet presAssocID="{6DACC78C-4B88-4078-B249-14C5708F30A2}" presName="composite3" presStyleCnt="0"/>
      <dgm:spPr/>
    </dgm:pt>
    <dgm:pt modelId="{DFFE0A30-A6B2-465C-A84D-569990DDC2CC}" type="pres">
      <dgm:prSet presAssocID="{6DACC78C-4B88-4078-B249-14C5708F30A2}" presName="background3" presStyleLbl="node3" presStyleIdx="3" presStyleCnt="4"/>
      <dgm:spPr>
        <a:solidFill>
          <a:srgbClr val="A94D0F"/>
        </a:solidFill>
      </dgm:spPr>
    </dgm:pt>
    <dgm:pt modelId="{09AF102B-0C1B-46BF-9723-1B0F544D30BB}" type="pres">
      <dgm:prSet presAssocID="{6DACC78C-4B88-4078-B249-14C5708F30A2}" presName="text3" presStyleLbl="fgAcc3" presStyleIdx="3" presStyleCnt="4">
        <dgm:presLayoutVars>
          <dgm:chPref val="3"/>
        </dgm:presLayoutVars>
      </dgm:prSet>
      <dgm:spPr/>
    </dgm:pt>
    <dgm:pt modelId="{CD65F000-61E5-48CF-BE1F-49DB3CAE5BEB}" type="pres">
      <dgm:prSet presAssocID="{6DACC78C-4B88-4078-B249-14C5708F30A2}" presName="hierChild4" presStyleCnt="0"/>
      <dgm:spPr/>
    </dgm:pt>
    <dgm:pt modelId="{BFE82244-57B9-46BF-BC66-8DE81AB5F9DD}" type="pres">
      <dgm:prSet presAssocID="{EB7827B5-73D8-40B9-B56B-D39CC10E5859}" presName="Name23" presStyleLbl="parChTrans1D4" presStyleIdx="6" presStyleCnt="8"/>
      <dgm:spPr/>
    </dgm:pt>
    <dgm:pt modelId="{0B1F73BC-280D-4E9E-95F4-977A6779B0E4}" type="pres">
      <dgm:prSet presAssocID="{B1B09AA4-8300-4A21-A8E3-F3DED03A1AE4}" presName="hierRoot4" presStyleCnt="0"/>
      <dgm:spPr/>
    </dgm:pt>
    <dgm:pt modelId="{668F741E-DD8F-415D-9F90-8025D7EF946D}" type="pres">
      <dgm:prSet presAssocID="{B1B09AA4-8300-4A21-A8E3-F3DED03A1AE4}" presName="composite4" presStyleCnt="0"/>
      <dgm:spPr/>
    </dgm:pt>
    <dgm:pt modelId="{F215F2F9-EF15-4291-BD95-46D3D6D581EB}" type="pres">
      <dgm:prSet presAssocID="{B1B09AA4-8300-4A21-A8E3-F3DED03A1AE4}" presName="background4" presStyleLbl="node4" presStyleIdx="6" presStyleCnt="8"/>
      <dgm:spPr/>
    </dgm:pt>
    <dgm:pt modelId="{E6ED80A2-432F-4C77-8C49-A39F8A6FDC72}" type="pres">
      <dgm:prSet presAssocID="{B1B09AA4-8300-4A21-A8E3-F3DED03A1AE4}" presName="text4" presStyleLbl="fgAcc4" presStyleIdx="6" presStyleCnt="8">
        <dgm:presLayoutVars>
          <dgm:chPref val="3"/>
        </dgm:presLayoutVars>
      </dgm:prSet>
      <dgm:spPr/>
    </dgm:pt>
    <dgm:pt modelId="{24787F27-90FC-4619-81A7-B4D062BDC7AB}" type="pres">
      <dgm:prSet presAssocID="{B1B09AA4-8300-4A21-A8E3-F3DED03A1AE4}" presName="hierChild5" presStyleCnt="0"/>
      <dgm:spPr/>
    </dgm:pt>
    <dgm:pt modelId="{1BDC294E-C51F-4C0D-BAE5-BC739F8F41D2}" type="pres">
      <dgm:prSet presAssocID="{F49A5966-B778-457E-A908-599084F41200}" presName="Name23" presStyleLbl="parChTrans1D4" presStyleIdx="7" presStyleCnt="8"/>
      <dgm:spPr/>
    </dgm:pt>
    <dgm:pt modelId="{B7BDA6CA-3CF9-48E1-B9C1-86C2867A4DFB}" type="pres">
      <dgm:prSet presAssocID="{A2F8FDC4-306F-4ACF-A6AD-15D9CEC60FFC}" presName="hierRoot4" presStyleCnt="0"/>
      <dgm:spPr/>
    </dgm:pt>
    <dgm:pt modelId="{DE9F3203-9E10-42BE-BD55-624BE2C3E8B6}" type="pres">
      <dgm:prSet presAssocID="{A2F8FDC4-306F-4ACF-A6AD-15D9CEC60FFC}" presName="composite4" presStyleCnt="0"/>
      <dgm:spPr/>
    </dgm:pt>
    <dgm:pt modelId="{D454515B-E980-4BCF-95ED-80CE62A34483}" type="pres">
      <dgm:prSet presAssocID="{A2F8FDC4-306F-4ACF-A6AD-15D9CEC60FFC}" presName="background4" presStyleLbl="node4" presStyleIdx="7" presStyleCnt="8"/>
      <dgm:spPr/>
    </dgm:pt>
    <dgm:pt modelId="{B3A63C5F-3436-420F-9B91-F6FA098D330B}" type="pres">
      <dgm:prSet presAssocID="{A2F8FDC4-306F-4ACF-A6AD-15D9CEC60FFC}" presName="text4" presStyleLbl="fgAcc4" presStyleIdx="7" presStyleCnt="8">
        <dgm:presLayoutVars>
          <dgm:chPref val="3"/>
        </dgm:presLayoutVars>
      </dgm:prSet>
      <dgm:spPr/>
    </dgm:pt>
    <dgm:pt modelId="{A29DB272-9859-4D04-998B-49AEF8A70873}" type="pres">
      <dgm:prSet presAssocID="{A2F8FDC4-306F-4ACF-A6AD-15D9CEC60FFC}" presName="hierChild5" presStyleCnt="0"/>
      <dgm:spPr/>
    </dgm:pt>
  </dgm:ptLst>
  <dgm:cxnLst>
    <dgm:cxn modelId="{25AB980D-E89A-4F1A-9CB2-CE75DCCE6711}" type="presOf" srcId="{B1B09AA4-8300-4A21-A8E3-F3DED03A1AE4}" destId="{E6ED80A2-432F-4C77-8C49-A39F8A6FDC72}" srcOrd="0" destOrd="0" presId="urn:microsoft.com/office/officeart/2005/8/layout/hierarchy1"/>
    <dgm:cxn modelId="{9AD65813-1FAE-4913-9AFA-C64C6B9D7F38}" srcId="{84A3B17D-7671-4460-89F9-7398C598E933}" destId="{2D1D1AC5-7670-402F-80A1-56E8DFC377AF}" srcOrd="0" destOrd="0" parTransId="{4FA57693-A7FB-408E-AA9C-B015D6CCF92C}" sibTransId="{8C3BE5D6-2911-42A8-AFCF-8A043D1B2FC8}"/>
    <dgm:cxn modelId="{57EA621B-2EEC-4EB6-80B5-26A37B6B6CAE}" type="presOf" srcId="{EB7827B5-73D8-40B9-B56B-D39CC10E5859}" destId="{BFE82244-57B9-46BF-BC66-8DE81AB5F9DD}" srcOrd="0" destOrd="0" presId="urn:microsoft.com/office/officeart/2005/8/layout/hierarchy1"/>
    <dgm:cxn modelId="{9B9BA81B-3EA9-4716-B113-447636CAA81B}" type="presOf" srcId="{C7DCD010-B42B-4F48-BAA1-83F529E6061D}" destId="{CB00EAA5-2FDA-43A7-AF4F-D5F523AC4DCB}" srcOrd="0" destOrd="0" presId="urn:microsoft.com/office/officeart/2005/8/layout/hierarchy1"/>
    <dgm:cxn modelId="{486B6A1E-C85F-4C41-967D-7872711273AA}" srcId="{6DACC78C-4B88-4078-B249-14C5708F30A2}" destId="{B1B09AA4-8300-4A21-A8E3-F3DED03A1AE4}" srcOrd="0" destOrd="0" parTransId="{EB7827B5-73D8-40B9-B56B-D39CC10E5859}" sibTransId="{96D95984-7EBF-409F-8E6F-7E84C97B79E3}"/>
    <dgm:cxn modelId="{4B86B51E-1D00-4CC1-8C42-E5013EDC02D5}" srcId="{74599D28-FFFA-4D4F-BAF1-69E45395D5DC}" destId="{D71E0EBA-9727-4DDB-918D-5834D7B98532}" srcOrd="1" destOrd="0" parTransId="{0FE629A0-AFAD-4161-AE1A-697369FC9832}" sibTransId="{8375867D-6A50-4EB9-81CB-B9BA1A8EDE6D}"/>
    <dgm:cxn modelId="{8CEB9E21-E681-49E6-96EC-28EC036B112C}" type="presOf" srcId="{A04D408C-F93D-48FB-AD26-B4FFC4FFCE44}" destId="{A1127EEF-2281-4A85-AD7D-B36FC599F756}" srcOrd="0" destOrd="0" presId="urn:microsoft.com/office/officeart/2005/8/layout/hierarchy1"/>
    <dgm:cxn modelId="{9D4C162F-25F7-4D06-8F9A-432A07665353}" type="presOf" srcId="{2D1D1AC5-7670-402F-80A1-56E8DFC377AF}" destId="{8BA84312-5E68-45F9-AC32-2C482B5C3A6A}" srcOrd="0" destOrd="0" presId="urn:microsoft.com/office/officeart/2005/8/layout/hierarchy1"/>
    <dgm:cxn modelId="{3CBE2637-8F47-4E7F-AE03-0B9860BFB9F3}" type="presOf" srcId="{D71E0EBA-9727-4DDB-918D-5834D7B98532}" destId="{DCA3585C-7145-4178-B261-2ACB9EABF2B0}" srcOrd="0" destOrd="0" presId="urn:microsoft.com/office/officeart/2005/8/layout/hierarchy1"/>
    <dgm:cxn modelId="{AADE843F-FF68-4CF4-90BF-D5776D0871A3}" type="presOf" srcId="{B6376812-60F6-486C-8C8C-252184C38613}" destId="{90081EC2-C566-4C6D-8C28-177F9A538497}" srcOrd="0" destOrd="0" presId="urn:microsoft.com/office/officeart/2005/8/layout/hierarchy1"/>
    <dgm:cxn modelId="{69079560-07AA-4B4A-9F15-CDFCD3808EA3}" srcId="{6DACC78C-4B88-4078-B249-14C5708F30A2}" destId="{A2F8FDC4-306F-4ACF-A6AD-15D9CEC60FFC}" srcOrd="1" destOrd="0" parTransId="{F49A5966-B778-457E-A908-599084F41200}" sibTransId="{8A58658B-DE5C-417C-8E00-34D606351699}"/>
    <dgm:cxn modelId="{06D46641-F23E-400B-B3D2-7C5C3637FAC1}" type="presOf" srcId="{92021182-CF0D-44CD-8F73-3729B650F4A7}" destId="{226F7C4F-BB9B-4C6E-9492-139CDB57B5E4}" srcOrd="0" destOrd="0" presId="urn:microsoft.com/office/officeart/2005/8/layout/hierarchy1"/>
    <dgm:cxn modelId="{4CEE6364-44AD-4B0B-90DC-BC7260D3B305}" type="presOf" srcId="{A2F8FDC4-306F-4ACF-A6AD-15D9CEC60FFC}" destId="{B3A63C5F-3436-420F-9B91-F6FA098D330B}" srcOrd="0" destOrd="0" presId="urn:microsoft.com/office/officeart/2005/8/layout/hierarchy1"/>
    <dgm:cxn modelId="{693B204A-CDA3-44AA-8A50-E410E68876C0}" type="presOf" srcId="{89D42E11-5AFE-4E84-943E-6A33CCF18247}" destId="{B62BDDE4-0601-41AA-A6CC-4641FF1383D5}" srcOrd="0" destOrd="0" presId="urn:microsoft.com/office/officeart/2005/8/layout/hierarchy1"/>
    <dgm:cxn modelId="{7E8B7450-FF3D-421D-90B7-DC45D9D4DA3F}" srcId="{2D1D1AC5-7670-402F-80A1-56E8DFC377AF}" destId="{C7DCD010-B42B-4F48-BAA1-83F529E6061D}" srcOrd="0" destOrd="0" parTransId="{4B5509FC-7D5B-459D-9646-345127B1E163}" sibTransId="{0FDD2EEA-B8AB-450F-A8C5-E4765E91DE40}"/>
    <dgm:cxn modelId="{C134DB70-7495-4D9F-A82D-23066ED833C4}" srcId="{61895847-33F3-490B-98B8-EFD0E9C68D02}" destId="{84A3B17D-7671-4460-89F9-7398C598E933}" srcOrd="0" destOrd="0" parTransId="{506134BA-6429-4A5B-8F0A-6BFD47379506}" sibTransId="{BDA30F37-F234-4105-9816-A57D37A7B6EB}"/>
    <dgm:cxn modelId="{F376D07B-ECE5-406B-B26F-F8A73C97DA70}" srcId="{C7DCD010-B42B-4F48-BAA1-83F529E6061D}" destId="{4AF22145-72EC-4A8A-B101-B3720CEAE096}" srcOrd="0" destOrd="0" parTransId="{B6376812-60F6-486C-8C8C-252184C38613}" sibTransId="{6AF2D72B-A820-4A99-8FBE-DA71A8BB4EA2}"/>
    <dgm:cxn modelId="{9F74407C-BC31-4172-9C92-B9FED2EF1453}" type="presOf" srcId="{CB2B6A9A-7A23-41E0-945B-A3B420CE6018}" destId="{23A930F5-9DD7-48DC-8D91-1647870E42AB}" srcOrd="0" destOrd="0" presId="urn:microsoft.com/office/officeart/2005/8/layout/hierarchy1"/>
    <dgm:cxn modelId="{7947CB7D-3689-4926-A1F2-099E0A694283}" srcId="{2D1D1AC5-7670-402F-80A1-56E8DFC377AF}" destId="{6358B4AB-362D-4B6B-926C-E375CED15078}" srcOrd="1" destOrd="0" parTransId="{602286EE-2502-4C60-B58F-72B4C0D36A4F}" sibTransId="{1CF26E61-5027-48A1-BE63-17A3EAF7A102}"/>
    <dgm:cxn modelId="{607F5385-F859-43A9-A3D7-0123E9ACAA52}" type="presOf" srcId="{4FA57693-A7FB-408E-AA9C-B015D6CCF92C}" destId="{9222FAB3-FA24-4A2F-ADA4-AEB077883944}" srcOrd="0" destOrd="0" presId="urn:microsoft.com/office/officeart/2005/8/layout/hierarchy1"/>
    <dgm:cxn modelId="{67C49185-666B-479D-A135-2A7972B686DE}" type="presOf" srcId="{45938056-5077-4BA8-BC16-3283E07F0B4D}" destId="{BD1A05C5-D332-442F-9347-87426F8063E5}" srcOrd="0" destOrd="0" presId="urn:microsoft.com/office/officeart/2005/8/layout/hierarchy1"/>
    <dgm:cxn modelId="{59F2A885-041E-4B8A-9EAA-F536B5F3678D}" type="presOf" srcId="{6DACC78C-4B88-4078-B249-14C5708F30A2}" destId="{09AF102B-0C1B-46BF-9723-1B0F544D30BB}" srcOrd="0" destOrd="0" presId="urn:microsoft.com/office/officeart/2005/8/layout/hierarchy1"/>
    <dgm:cxn modelId="{96C27A88-3396-4EA9-B26F-ECCF9491425F}" type="presOf" srcId="{9A7BC6EF-C6BA-46E3-8715-4C577AEDA6F5}" destId="{832BF461-5417-4B0A-911D-1D7E7EA82B08}" srcOrd="0" destOrd="0" presId="urn:microsoft.com/office/officeart/2005/8/layout/hierarchy1"/>
    <dgm:cxn modelId="{9157A09A-510D-49FE-896F-81FF30F207B6}" type="presOf" srcId="{602286EE-2502-4C60-B58F-72B4C0D36A4F}" destId="{75539E08-193B-4DDD-8112-EF5165892EAC}" srcOrd="0" destOrd="0" presId="urn:microsoft.com/office/officeart/2005/8/layout/hierarchy1"/>
    <dgm:cxn modelId="{BFA2AA9A-F5BD-4EDF-A34A-EE5398C741F1}" srcId="{6358B4AB-362D-4B6B-926C-E375CED15078}" destId="{9A7BC6EF-C6BA-46E3-8715-4C577AEDA6F5}" srcOrd="0" destOrd="0" parTransId="{61FC74CA-4954-4181-A51B-9C4853E51592}" sibTransId="{E2FA1C4D-40A7-43D3-B4DE-8F60943AB464}"/>
    <dgm:cxn modelId="{AF50DF9C-BA42-4DD2-B07B-812863A0D519}" type="presOf" srcId="{0FE629A0-AFAD-4161-AE1A-697369FC9832}" destId="{A8797E1B-CE19-45F2-BC34-33002EF7C438}" srcOrd="0" destOrd="0" presId="urn:microsoft.com/office/officeart/2005/8/layout/hierarchy1"/>
    <dgm:cxn modelId="{92B5B59D-B520-4912-80F4-39BA7643472C}" srcId="{2A9DA021-0D27-4434-8584-5C4F29723A3F}" destId="{74599D28-FFFA-4D4F-BAF1-69E45395D5DC}" srcOrd="0" destOrd="0" parTransId="{5C9735F5-DAF1-412A-8E06-AF9587AF47BC}" sibTransId="{6ED9F6BF-77DA-4A26-8D27-4097E87D1DFD}"/>
    <dgm:cxn modelId="{FC5FC8A4-C113-4C77-B4B7-6BDA6C5C2B45}" type="presOf" srcId="{B544240C-9993-47AF-BD9E-1CEC3242DC5D}" destId="{9E1E0C8D-2D5C-4E6E-8FD1-9E22FE9CCF00}" srcOrd="0" destOrd="0" presId="urn:microsoft.com/office/officeart/2005/8/layout/hierarchy1"/>
    <dgm:cxn modelId="{B7F1BCA5-3FCD-4B31-BF58-135F80E52586}" type="presOf" srcId="{F49A5966-B778-457E-A908-599084F41200}" destId="{1BDC294E-C51F-4C0D-BAE5-BC739F8F41D2}" srcOrd="0" destOrd="0" presId="urn:microsoft.com/office/officeart/2005/8/layout/hierarchy1"/>
    <dgm:cxn modelId="{66098FAE-94A9-4EA5-BA64-32905AFA2A3F}" type="presOf" srcId="{4B5509FC-7D5B-459D-9646-345127B1E163}" destId="{775EEC69-09BF-4006-B75B-D4AA7100A139}" srcOrd="0" destOrd="0" presId="urn:microsoft.com/office/officeart/2005/8/layout/hierarchy1"/>
    <dgm:cxn modelId="{F34297D4-BE1D-4440-8F55-9D8AD1C88480}" type="presOf" srcId="{61895847-33F3-490B-98B8-EFD0E9C68D02}" destId="{833A01AD-FFD3-463B-BBE5-98BB91BB2886}" srcOrd="0" destOrd="0" presId="urn:microsoft.com/office/officeart/2005/8/layout/hierarchy1"/>
    <dgm:cxn modelId="{36E8C7D8-3CDA-4C24-A058-425EBA16BCD2}" srcId="{C7DCD010-B42B-4F48-BAA1-83F529E6061D}" destId="{AC71046C-A0F2-4595-AD92-CE605C747A1F}" srcOrd="1" destOrd="0" parTransId="{B544240C-9993-47AF-BD9E-1CEC3242DC5D}" sibTransId="{40B25D69-4A21-40CC-9162-E921BCD3A3EA}"/>
    <dgm:cxn modelId="{86EF3CDC-587C-4006-9F81-6D37A704A09D}" type="presOf" srcId="{6358B4AB-362D-4B6B-926C-E375CED15078}" destId="{0A9F09BD-F33B-4B8A-9320-F930D3DEA7A1}" srcOrd="0" destOrd="0" presId="urn:microsoft.com/office/officeart/2005/8/layout/hierarchy1"/>
    <dgm:cxn modelId="{7EA63FDF-DA84-48F6-8FA2-3D000778A239}" type="presOf" srcId="{84A3B17D-7671-4460-89F9-7398C598E933}" destId="{307FF890-90B8-4C04-86E3-E36D1DB2A1BA}" srcOrd="0" destOrd="0" presId="urn:microsoft.com/office/officeart/2005/8/layout/hierarchy1"/>
    <dgm:cxn modelId="{3529C3E0-FD2C-4201-B301-B299219ECF2B}" srcId="{6358B4AB-362D-4B6B-926C-E375CED15078}" destId="{A04D408C-F93D-48FB-AD26-B4FFC4FFCE44}" srcOrd="1" destOrd="0" parTransId="{CB2B6A9A-7A23-41E0-945B-A3B420CE6018}" sibTransId="{7F4A56D4-A506-4FD0-9593-23BE63EA3198}"/>
    <dgm:cxn modelId="{96B002E4-10F8-4909-800D-A20065513852}" srcId="{84A3B17D-7671-4460-89F9-7398C598E933}" destId="{2A9DA021-0D27-4434-8584-5C4F29723A3F}" srcOrd="1" destOrd="0" parTransId="{45938056-5077-4BA8-BC16-3283E07F0B4D}" sibTransId="{D53F6EDC-B054-47C3-80D4-65D228CC1A6A}"/>
    <dgm:cxn modelId="{FDD2B4E8-EC0B-48D8-BCEF-F1EA886726C2}" srcId="{2A9DA021-0D27-4434-8584-5C4F29723A3F}" destId="{6DACC78C-4B88-4078-B249-14C5708F30A2}" srcOrd="1" destOrd="0" parTransId="{92021182-CF0D-44CD-8F73-3729B650F4A7}" sibTransId="{52CF21BA-3B12-451C-8902-EBDA5FC1D3EE}"/>
    <dgm:cxn modelId="{C7B4BBE8-31D7-4F6E-9E0B-92D3F6DF547F}" srcId="{74599D28-FFFA-4D4F-BAF1-69E45395D5DC}" destId="{109EAAF0-7F01-42D2-AB5C-2A1362271D50}" srcOrd="0" destOrd="0" parTransId="{89D42E11-5AFE-4E84-943E-6A33CCF18247}" sibTransId="{6E0E44D0-4A8B-4C7C-9962-FF4D45BD75CF}"/>
    <dgm:cxn modelId="{5ECD06EA-0539-40E7-B8D0-A1C02553AA3F}" type="presOf" srcId="{2A9DA021-0D27-4434-8584-5C4F29723A3F}" destId="{7D1DADB6-0960-4B4E-83D3-404E065A56B6}" srcOrd="0" destOrd="0" presId="urn:microsoft.com/office/officeart/2005/8/layout/hierarchy1"/>
    <dgm:cxn modelId="{4652DEEE-6C86-4390-90EC-CE960919AF5F}" type="presOf" srcId="{4AF22145-72EC-4A8A-B101-B3720CEAE096}" destId="{60E13F6A-AD6C-4440-AF48-99702F5B8F68}" srcOrd="0" destOrd="0" presId="urn:microsoft.com/office/officeart/2005/8/layout/hierarchy1"/>
    <dgm:cxn modelId="{AE3B0DF0-ED9A-437F-A71C-B3B7DFBEB2A6}" type="presOf" srcId="{AC71046C-A0F2-4595-AD92-CE605C747A1F}" destId="{B4B06E88-8DFE-472A-A79F-C6E6060A56A5}" srcOrd="0" destOrd="0" presId="urn:microsoft.com/office/officeart/2005/8/layout/hierarchy1"/>
    <dgm:cxn modelId="{BBC102FB-639D-4E35-BC48-AA150ADAB12A}" type="presOf" srcId="{5C9735F5-DAF1-412A-8E06-AF9587AF47BC}" destId="{EFC8E5AB-2349-4CDE-8941-25026BC2A009}" srcOrd="0" destOrd="0" presId="urn:microsoft.com/office/officeart/2005/8/layout/hierarchy1"/>
    <dgm:cxn modelId="{261456FC-E025-4FE3-98ED-E6A8A6128E1A}" type="presOf" srcId="{61FC74CA-4954-4181-A51B-9C4853E51592}" destId="{430D8E5C-714C-4C7E-8B47-D6417DC7EB95}" srcOrd="0" destOrd="0" presId="urn:microsoft.com/office/officeart/2005/8/layout/hierarchy1"/>
    <dgm:cxn modelId="{64A1F7FE-AF8A-43B3-9131-0FEF9A6AC7FB}" type="presOf" srcId="{74599D28-FFFA-4D4F-BAF1-69E45395D5DC}" destId="{FC36B85F-9BE1-4BC5-9EC5-9E72F946F272}" srcOrd="0" destOrd="0" presId="urn:microsoft.com/office/officeart/2005/8/layout/hierarchy1"/>
    <dgm:cxn modelId="{8CB003FF-367A-45A6-B88E-41ADB67B0B35}" type="presOf" srcId="{109EAAF0-7F01-42D2-AB5C-2A1362271D50}" destId="{D5384419-4953-4572-BE61-F667B7110418}" srcOrd="0" destOrd="0" presId="urn:microsoft.com/office/officeart/2005/8/layout/hierarchy1"/>
    <dgm:cxn modelId="{491B9681-287B-4A1C-8749-57FC57290B06}" type="presParOf" srcId="{833A01AD-FFD3-463B-BBE5-98BB91BB2886}" destId="{2F71D6E2-5480-43CF-AD1B-70C486478997}" srcOrd="0" destOrd="0" presId="urn:microsoft.com/office/officeart/2005/8/layout/hierarchy1"/>
    <dgm:cxn modelId="{1A2DB3B2-F833-4607-997B-B86816EA97E4}" type="presParOf" srcId="{2F71D6E2-5480-43CF-AD1B-70C486478997}" destId="{6515B534-186A-490E-B56D-529ACFF36282}" srcOrd="0" destOrd="0" presId="urn:microsoft.com/office/officeart/2005/8/layout/hierarchy1"/>
    <dgm:cxn modelId="{929BF99C-5D26-4DFF-A3AD-F0E6995D45C9}" type="presParOf" srcId="{6515B534-186A-490E-B56D-529ACFF36282}" destId="{05807E68-874F-4BF0-8B19-4B68CEF0EC19}" srcOrd="0" destOrd="0" presId="urn:microsoft.com/office/officeart/2005/8/layout/hierarchy1"/>
    <dgm:cxn modelId="{3EDA5E66-58AD-43B7-ABB1-CD1A222065F1}" type="presParOf" srcId="{6515B534-186A-490E-B56D-529ACFF36282}" destId="{307FF890-90B8-4C04-86E3-E36D1DB2A1BA}" srcOrd="1" destOrd="0" presId="urn:microsoft.com/office/officeart/2005/8/layout/hierarchy1"/>
    <dgm:cxn modelId="{1E2E9C62-28CD-484E-BA13-C41F5BC40E47}" type="presParOf" srcId="{2F71D6E2-5480-43CF-AD1B-70C486478997}" destId="{F0CA2FA2-CAAC-43B5-AB74-022D040F5836}" srcOrd="1" destOrd="0" presId="urn:microsoft.com/office/officeart/2005/8/layout/hierarchy1"/>
    <dgm:cxn modelId="{D0B5474B-F8AB-41D1-99F2-F7C3915DA793}" type="presParOf" srcId="{F0CA2FA2-CAAC-43B5-AB74-022D040F5836}" destId="{9222FAB3-FA24-4A2F-ADA4-AEB077883944}" srcOrd="0" destOrd="0" presId="urn:microsoft.com/office/officeart/2005/8/layout/hierarchy1"/>
    <dgm:cxn modelId="{44017FC2-21B8-458A-B158-25546EDF889E}" type="presParOf" srcId="{F0CA2FA2-CAAC-43B5-AB74-022D040F5836}" destId="{5AE9D4CC-84EE-4EE1-82EF-F40397017E81}" srcOrd="1" destOrd="0" presId="urn:microsoft.com/office/officeart/2005/8/layout/hierarchy1"/>
    <dgm:cxn modelId="{18BBCD65-080C-4412-9D57-F685D1634DD2}" type="presParOf" srcId="{5AE9D4CC-84EE-4EE1-82EF-F40397017E81}" destId="{3697D56E-2394-4057-89DD-2BA9D91DD913}" srcOrd="0" destOrd="0" presId="urn:microsoft.com/office/officeart/2005/8/layout/hierarchy1"/>
    <dgm:cxn modelId="{5615F785-C2A5-4E94-9619-A28C15787C40}" type="presParOf" srcId="{3697D56E-2394-4057-89DD-2BA9D91DD913}" destId="{9E1C8E6A-642E-4A20-985A-08B38B6BB9D3}" srcOrd="0" destOrd="0" presId="urn:microsoft.com/office/officeart/2005/8/layout/hierarchy1"/>
    <dgm:cxn modelId="{76F746D6-E285-44FF-AA39-1E8C4BD0339E}" type="presParOf" srcId="{3697D56E-2394-4057-89DD-2BA9D91DD913}" destId="{8BA84312-5E68-45F9-AC32-2C482B5C3A6A}" srcOrd="1" destOrd="0" presId="urn:microsoft.com/office/officeart/2005/8/layout/hierarchy1"/>
    <dgm:cxn modelId="{9FA2EA5B-BA84-4B46-B77A-BF0F6A1A0EA7}" type="presParOf" srcId="{5AE9D4CC-84EE-4EE1-82EF-F40397017E81}" destId="{C4B20802-6DBF-461E-8D9D-F9A11EFCDE97}" srcOrd="1" destOrd="0" presId="urn:microsoft.com/office/officeart/2005/8/layout/hierarchy1"/>
    <dgm:cxn modelId="{55F7F9E0-2814-40C9-9A32-72E2149A607C}" type="presParOf" srcId="{C4B20802-6DBF-461E-8D9D-F9A11EFCDE97}" destId="{775EEC69-09BF-4006-B75B-D4AA7100A139}" srcOrd="0" destOrd="0" presId="urn:microsoft.com/office/officeart/2005/8/layout/hierarchy1"/>
    <dgm:cxn modelId="{07F21549-8188-4878-9190-223E4350FF94}" type="presParOf" srcId="{C4B20802-6DBF-461E-8D9D-F9A11EFCDE97}" destId="{2A9CE196-B66C-48B2-A0AC-0914A99D3233}" srcOrd="1" destOrd="0" presId="urn:microsoft.com/office/officeart/2005/8/layout/hierarchy1"/>
    <dgm:cxn modelId="{60D080D7-82CF-4668-9912-0AE2A745A83A}" type="presParOf" srcId="{2A9CE196-B66C-48B2-A0AC-0914A99D3233}" destId="{A92C881E-F9AD-46A1-A1E2-E3B469E979B7}" srcOrd="0" destOrd="0" presId="urn:microsoft.com/office/officeart/2005/8/layout/hierarchy1"/>
    <dgm:cxn modelId="{59EEF6E2-AF50-401E-99AE-0FDF18EC47A7}" type="presParOf" srcId="{A92C881E-F9AD-46A1-A1E2-E3B469E979B7}" destId="{BD6BDE22-4CA3-4921-B04D-52FF3D7FDB3C}" srcOrd="0" destOrd="0" presId="urn:microsoft.com/office/officeart/2005/8/layout/hierarchy1"/>
    <dgm:cxn modelId="{2DFB0468-9D25-446E-AE1A-83D1EF2BC77A}" type="presParOf" srcId="{A92C881E-F9AD-46A1-A1E2-E3B469E979B7}" destId="{CB00EAA5-2FDA-43A7-AF4F-D5F523AC4DCB}" srcOrd="1" destOrd="0" presId="urn:microsoft.com/office/officeart/2005/8/layout/hierarchy1"/>
    <dgm:cxn modelId="{08246726-73FE-46BA-8CE2-FCA160576383}" type="presParOf" srcId="{2A9CE196-B66C-48B2-A0AC-0914A99D3233}" destId="{3D1026AC-5376-4E74-A484-15BADF13416D}" srcOrd="1" destOrd="0" presId="urn:microsoft.com/office/officeart/2005/8/layout/hierarchy1"/>
    <dgm:cxn modelId="{4CF72B0C-73D4-4572-84D8-63C4B6FAE7FA}" type="presParOf" srcId="{3D1026AC-5376-4E74-A484-15BADF13416D}" destId="{90081EC2-C566-4C6D-8C28-177F9A538497}" srcOrd="0" destOrd="0" presId="urn:microsoft.com/office/officeart/2005/8/layout/hierarchy1"/>
    <dgm:cxn modelId="{127D51AC-8E12-47A0-842C-B42D24DC6150}" type="presParOf" srcId="{3D1026AC-5376-4E74-A484-15BADF13416D}" destId="{CB2C7540-E39B-4B57-9034-211A9F2EC5B1}" srcOrd="1" destOrd="0" presId="urn:microsoft.com/office/officeart/2005/8/layout/hierarchy1"/>
    <dgm:cxn modelId="{A631DF4D-78AC-4C8C-91D4-DE7AFFD5AD0A}" type="presParOf" srcId="{CB2C7540-E39B-4B57-9034-211A9F2EC5B1}" destId="{C9F2048A-F0B8-4EAB-A6D0-E351430081AD}" srcOrd="0" destOrd="0" presId="urn:microsoft.com/office/officeart/2005/8/layout/hierarchy1"/>
    <dgm:cxn modelId="{DA21C7B3-68F9-4FCD-A9A4-F719D01BBBFF}" type="presParOf" srcId="{C9F2048A-F0B8-4EAB-A6D0-E351430081AD}" destId="{BE8E31B7-6170-4C34-987D-5355A21F50D2}" srcOrd="0" destOrd="0" presId="urn:microsoft.com/office/officeart/2005/8/layout/hierarchy1"/>
    <dgm:cxn modelId="{D818CCF6-CA5C-4828-A3EE-954CD637A3F9}" type="presParOf" srcId="{C9F2048A-F0B8-4EAB-A6D0-E351430081AD}" destId="{60E13F6A-AD6C-4440-AF48-99702F5B8F68}" srcOrd="1" destOrd="0" presId="urn:microsoft.com/office/officeart/2005/8/layout/hierarchy1"/>
    <dgm:cxn modelId="{9A60023B-6E0F-4C01-9795-3CDE57FC09F2}" type="presParOf" srcId="{CB2C7540-E39B-4B57-9034-211A9F2EC5B1}" destId="{3F3C2573-C8AD-451C-B196-45C82B880F72}" srcOrd="1" destOrd="0" presId="urn:microsoft.com/office/officeart/2005/8/layout/hierarchy1"/>
    <dgm:cxn modelId="{56903E8E-2764-46B4-9E81-33971745D6A8}" type="presParOf" srcId="{3D1026AC-5376-4E74-A484-15BADF13416D}" destId="{9E1E0C8D-2D5C-4E6E-8FD1-9E22FE9CCF00}" srcOrd="2" destOrd="0" presId="urn:microsoft.com/office/officeart/2005/8/layout/hierarchy1"/>
    <dgm:cxn modelId="{DFE5A19D-771A-47D2-886F-47B5B369AB71}" type="presParOf" srcId="{3D1026AC-5376-4E74-A484-15BADF13416D}" destId="{BE02DA7D-0F41-44F4-BD2F-C81523AD9AA1}" srcOrd="3" destOrd="0" presId="urn:microsoft.com/office/officeart/2005/8/layout/hierarchy1"/>
    <dgm:cxn modelId="{82ED2A94-C927-48F3-9452-6C3C51786C18}" type="presParOf" srcId="{BE02DA7D-0F41-44F4-BD2F-C81523AD9AA1}" destId="{3559560E-6D44-4AA2-B70A-FA9236133D3D}" srcOrd="0" destOrd="0" presId="urn:microsoft.com/office/officeart/2005/8/layout/hierarchy1"/>
    <dgm:cxn modelId="{6F76F3D6-4C84-4FAB-B0DC-5ABEF3F66D6E}" type="presParOf" srcId="{3559560E-6D44-4AA2-B70A-FA9236133D3D}" destId="{DFAE4134-DCCD-4987-98BC-90E2A68B45FC}" srcOrd="0" destOrd="0" presId="urn:microsoft.com/office/officeart/2005/8/layout/hierarchy1"/>
    <dgm:cxn modelId="{0CB15EE6-46B0-46AE-B273-26BC30514520}" type="presParOf" srcId="{3559560E-6D44-4AA2-B70A-FA9236133D3D}" destId="{B4B06E88-8DFE-472A-A79F-C6E6060A56A5}" srcOrd="1" destOrd="0" presId="urn:microsoft.com/office/officeart/2005/8/layout/hierarchy1"/>
    <dgm:cxn modelId="{2C88AD1F-384C-47F9-B39E-718078BB4EA7}" type="presParOf" srcId="{BE02DA7D-0F41-44F4-BD2F-C81523AD9AA1}" destId="{A5B70369-9087-45D0-98C0-72F32609058C}" srcOrd="1" destOrd="0" presId="urn:microsoft.com/office/officeart/2005/8/layout/hierarchy1"/>
    <dgm:cxn modelId="{E14238BE-1458-4FEF-B2FC-F1738BB6390F}" type="presParOf" srcId="{C4B20802-6DBF-461E-8D9D-F9A11EFCDE97}" destId="{75539E08-193B-4DDD-8112-EF5165892EAC}" srcOrd="2" destOrd="0" presId="urn:microsoft.com/office/officeart/2005/8/layout/hierarchy1"/>
    <dgm:cxn modelId="{F7D1ECB3-D22D-4AD6-9155-335183C359A0}" type="presParOf" srcId="{C4B20802-6DBF-461E-8D9D-F9A11EFCDE97}" destId="{84B57785-A90B-4E63-B0B4-AC24A14678A6}" srcOrd="3" destOrd="0" presId="urn:microsoft.com/office/officeart/2005/8/layout/hierarchy1"/>
    <dgm:cxn modelId="{431E808C-CCB7-475C-84D7-C431295CA098}" type="presParOf" srcId="{84B57785-A90B-4E63-B0B4-AC24A14678A6}" destId="{FF8A1063-5100-4C98-A4D7-F9F14EAB0D07}" srcOrd="0" destOrd="0" presId="urn:microsoft.com/office/officeart/2005/8/layout/hierarchy1"/>
    <dgm:cxn modelId="{B0C31428-BD9B-40DF-932F-C8F5AE5F7ADA}" type="presParOf" srcId="{FF8A1063-5100-4C98-A4D7-F9F14EAB0D07}" destId="{1E434C23-0B99-4534-AC04-0E2C1B77E0CE}" srcOrd="0" destOrd="0" presId="urn:microsoft.com/office/officeart/2005/8/layout/hierarchy1"/>
    <dgm:cxn modelId="{6FBAB54D-310D-45C5-81D7-0328BA3A4F01}" type="presParOf" srcId="{FF8A1063-5100-4C98-A4D7-F9F14EAB0D07}" destId="{0A9F09BD-F33B-4B8A-9320-F930D3DEA7A1}" srcOrd="1" destOrd="0" presId="urn:microsoft.com/office/officeart/2005/8/layout/hierarchy1"/>
    <dgm:cxn modelId="{987569F7-EFC3-4AF0-A961-60BD244FD297}" type="presParOf" srcId="{84B57785-A90B-4E63-B0B4-AC24A14678A6}" destId="{02BBAFC7-DB73-422B-8162-DBE9EA9D784C}" srcOrd="1" destOrd="0" presId="urn:microsoft.com/office/officeart/2005/8/layout/hierarchy1"/>
    <dgm:cxn modelId="{2650BB76-DADB-4790-AAE5-819C2029D509}" type="presParOf" srcId="{02BBAFC7-DB73-422B-8162-DBE9EA9D784C}" destId="{430D8E5C-714C-4C7E-8B47-D6417DC7EB95}" srcOrd="0" destOrd="0" presId="urn:microsoft.com/office/officeart/2005/8/layout/hierarchy1"/>
    <dgm:cxn modelId="{8D2D7182-B3EB-4D35-AC42-04DD00B7D4FB}" type="presParOf" srcId="{02BBAFC7-DB73-422B-8162-DBE9EA9D784C}" destId="{0F684BED-A16B-4EA5-B5D9-8B869428C2DE}" srcOrd="1" destOrd="0" presId="urn:microsoft.com/office/officeart/2005/8/layout/hierarchy1"/>
    <dgm:cxn modelId="{7DEBF592-A75B-4EA7-A849-42978A1B74BE}" type="presParOf" srcId="{0F684BED-A16B-4EA5-B5D9-8B869428C2DE}" destId="{68080E3D-7B85-4B87-8D98-F74EF9CF597E}" srcOrd="0" destOrd="0" presId="urn:microsoft.com/office/officeart/2005/8/layout/hierarchy1"/>
    <dgm:cxn modelId="{CA50987B-FDBA-4386-AD3F-D95D75B707B1}" type="presParOf" srcId="{68080E3D-7B85-4B87-8D98-F74EF9CF597E}" destId="{F102E6F9-691C-491D-8408-F1F1557A4CB7}" srcOrd="0" destOrd="0" presId="urn:microsoft.com/office/officeart/2005/8/layout/hierarchy1"/>
    <dgm:cxn modelId="{2F728095-26DC-40D2-95B2-4AF5F481A6B0}" type="presParOf" srcId="{68080E3D-7B85-4B87-8D98-F74EF9CF597E}" destId="{832BF461-5417-4B0A-911D-1D7E7EA82B08}" srcOrd="1" destOrd="0" presId="urn:microsoft.com/office/officeart/2005/8/layout/hierarchy1"/>
    <dgm:cxn modelId="{CC2A0CE2-EBF3-4902-9E4C-B4F7DA5E9C73}" type="presParOf" srcId="{0F684BED-A16B-4EA5-B5D9-8B869428C2DE}" destId="{73E5EAF2-7874-4B83-9A44-8503D4B4E664}" srcOrd="1" destOrd="0" presId="urn:microsoft.com/office/officeart/2005/8/layout/hierarchy1"/>
    <dgm:cxn modelId="{EB34AEA8-7E5D-4323-A460-6115CDE11DD6}" type="presParOf" srcId="{02BBAFC7-DB73-422B-8162-DBE9EA9D784C}" destId="{23A930F5-9DD7-48DC-8D91-1647870E42AB}" srcOrd="2" destOrd="0" presId="urn:microsoft.com/office/officeart/2005/8/layout/hierarchy1"/>
    <dgm:cxn modelId="{579CB886-55B1-45C4-850C-662A0C934969}" type="presParOf" srcId="{02BBAFC7-DB73-422B-8162-DBE9EA9D784C}" destId="{A8FA2A20-E39D-4572-A511-21EC59FA21A1}" srcOrd="3" destOrd="0" presId="urn:microsoft.com/office/officeart/2005/8/layout/hierarchy1"/>
    <dgm:cxn modelId="{2A9E57A2-F9B5-4D8D-B56C-0BC2CFD8D66B}" type="presParOf" srcId="{A8FA2A20-E39D-4572-A511-21EC59FA21A1}" destId="{98C61612-8EC6-48F9-A974-27A6C8A6BB8F}" srcOrd="0" destOrd="0" presId="urn:microsoft.com/office/officeart/2005/8/layout/hierarchy1"/>
    <dgm:cxn modelId="{1F950D46-0DB7-4669-93EF-F281BA27EA50}" type="presParOf" srcId="{98C61612-8EC6-48F9-A974-27A6C8A6BB8F}" destId="{D46EC670-E55F-4562-977B-3BE67044569E}" srcOrd="0" destOrd="0" presId="urn:microsoft.com/office/officeart/2005/8/layout/hierarchy1"/>
    <dgm:cxn modelId="{699F8C9D-16C2-4C4D-9E55-6564BFF433B4}" type="presParOf" srcId="{98C61612-8EC6-48F9-A974-27A6C8A6BB8F}" destId="{A1127EEF-2281-4A85-AD7D-B36FC599F756}" srcOrd="1" destOrd="0" presId="urn:microsoft.com/office/officeart/2005/8/layout/hierarchy1"/>
    <dgm:cxn modelId="{96277BB9-BF5A-442A-A0EA-5F1A362C835A}" type="presParOf" srcId="{A8FA2A20-E39D-4572-A511-21EC59FA21A1}" destId="{75C100CC-2DBA-4910-A9FF-F0B3FDAFFE95}" srcOrd="1" destOrd="0" presId="urn:microsoft.com/office/officeart/2005/8/layout/hierarchy1"/>
    <dgm:cxn modelId="{2DE967A4-DCE4-495B-A4E0-A9F53520D1B8}" type="presParOf" srcId="{F0CA2FA2-CAAC-43B5-AB74-022D040F5836}" destId="{BD1A05C5-D332-442F-9347-87426F8063E5}" srcOrd="2" destOrd="0" presId="urn:microsoft.com/office/officeart/2005/8/layout/hierarchy1"/>
    <dgm:cxn modelId="{4B2EBD0D-B923-41CF-8152-405E973AA2E3}" type="presParOf" srcId="{F0CA2FA2-CAAC-43B5-AB74-022D040F5836}" destId="{CE396EAB-C6F1-4264-AD8F-258E48DFD53B}" srcOrd="3" destOrd="0" presId="urn:microsoft.com/office/officeart/2005/8/layout/hierarchy1"/>
    <dgm:cxn modelId="{D6601EDC-831D-46FA-A112-7A207D429617}" type="presParOf" srcId="{CE396EAB-C6F1-4264-AD8F-258E48DFD53B}" destId="{11DF2C66-D173-40BE-8219-5A1B1F042BC1}" srcOrd="0" destOrd="0" presId="urn:microsoft.com/office/officeart/2005/8/layout/hierarchy1"/>
    <dgm:cxn modelId="{E25BA620-0866-4477-B88C-615CC1822E5D}" type="presParOf" srcId="{11DF2C66-D173-40BE-8219-5A1B1F042BC1}" destId="{0341DCF3-64DC-4AAE-9859-AC4AC340459C}" srcOrd="0" destOrd="0" presId="urn:microsoft.com/office/officeart/2005/8/layout/hierarchy1"/>
    <dgm:cxn modelId="{E9C1430B-7CDF-4E96-849D-A79CA6F750E7}" type="presParOf" srcId="{11DF2C66-D173-40BE-8219-5A1B1F042BC1}" destId="{7D1DADB6-0960-4B4E-83D3-404E065A56B6}" srcOrd="1" destOrd="0" presId="urn:microsoft.com/office/officeart/2005/8/layout/hierarchy1"/>
    <dgm:cxn modelId="{61618A12-F550-43F1-A904-52E3E1FE7830}" type="presParOf" srcId="{CE396EAB-C6F1-4264-AD8F-258E48DFD53B}" destId="{248F5E47-6EAB-4B1C-9BB4-92702B8EF3C3}" srcOrd="1" destOrd="0" presId="urn:microsoft.com/office/officeart/2005/8/layout/hierarchy1"/>
    <dgm:cxn modelId="{E2EFAAE9-A184-4EAD-BF31-2588389CC23E}" type="presParOf" srcId="{248F5E47-6EAB-4B1C-9BB4-92702B8EF3C3}" destId="{EFC8E5AB-2349-4CDE-8941-25026BC2A009}" srcOrd="0" destOrd="0" presId="urn:microsoft.com/office/officeart/2005/8/layout/hierarchy1"/>
    <dgm:cxn modelId="{9479FA6E-C045-4462-8919-53C2198898E1}" type="presParOf" srcId="{248F5E47-6EAB-4B1C-9BB4-92702B8EF3C3}" destId="{D86A7DCA-0FD6-46D6-80BE-3CE08B420BF3}" srcOrd="1" destOrd="0" presId="urn:microsoft.com/office/officeart/2005/8/layout/hierarchy1"/>
    <dgm:cxn modelId="{96A4534C-5207-4426-A1C8-1102A17CF01D}" type="presParOf" srcId="{D86A7DCA-0FD6-46D6-80BE-3CE08B420BF3}" destId="{8D38D5A7-3A71-4983-9424-CD5990B31174}" srcOrd="0" destOrd="0" presId="urn:microsoft.com/office/officeart/2005/8/layout/hierarchy1"/>
    <dgm:cxn modelId="{D821AA21-BB57-4202-A2FA-F4E0C2214B1E}" type="presParOf" srcId="{8D38D5A7-3A71-4983-9424-CD5990B31174}" destId="{F10115E9-E6F4-4F81-A1F5-A4A9B8172F32}" srcOrd="0" destOrd="0" presId="urn:microsoft.com/office/officeart/2005/8/layout/hierarchy1"/>
    <dgm:cxn modelId="{48BFC05C-1AA9-4B71-B9F1-82D536FF4994}" type="presParOf" srcId="{8D38D5A7-3A71-4983-9424-CD5990B31174}" destId="{FC36B85F-9BE1-4BC5-9EC5-9E72F946F272}" srcOrd="1" destOrd="0" presId="urn:microsoft.com/office/officeart/2005/8/layout/hierarchy1"/>
    <dgm:cxn modelId="{2A195A90-895D-471F-A927-DAD42575C00F}" type="presParOf" srcId="{D86A7DCA-0FD6-46D6-80BE-3CE08B420BF3}" destId="{E1DA9067-9F14-451F-AF16-D37178CF7F4B}" srcOrd="1" destOrd="0" presId="urn:microsoft.com/office/officeart/2005/8/layout/hierarchy1"/>
    <dgm:cxn modelId="{8E735CD4-49F7-4805-8F5C-0EE0359A93F6}" type="presParOf" srcId="{E1DA9067-9F14-451F-AF16-D37178CF7F4B}" destId="{B62BDDE4-0601-41AA-A6CC-4641FF1383D5}" srcOrd="0" destOrd="0" presId="urn:microsoft.com/office/officeart/2005/8/layout/hierarchy1"/>
    <dgm:cxn modelId="{33DEE96F-98B0-4B7C-B8F0-B5E3DF49B59F}" type="presParOf" srcId="{E1DA9067-9F14-451F-AF16-D37178CF7F4B}" destId="{2DC89602-6139-4974-886A-D1F653420385}" srcOrd="1" destOrd="0" presId="urn:microsoft.com/office/officeart/2005/8/layout/hierarchy1"/>
    <dgm:cxn modelId="{EBA3A914-070B-4D84-8818-1561CD406804}" type="presParOf" srcId="{2DC89602-6139-4974-886A-D1F653420385}" destId="{7D45E49A-C6A8-447E-9766-DD44235FCDA3}" srcOrd="0" destOrd="0" presId="urn:microsoft.com/office/officeart/2005/8/layout/hierarchy1"/>
    <dgm:cxn modelId="{D4FC916F-84BD-497A-AF3F-E0546F622057}" type="presParOf" srcId="{7D45E49A-C6A8-447E-9766-DD44235FCDA3}" destId="{D835F9F0-9565-411A-9608-F0108C5900F0}" srcOrd="0" destOrd="0" presId="urn:microsoft.com/office/officeart/2005/8/layout/hierarchy1"/>
    <dgm:cxn modelId="{E1FB6849-EC17-48E9-91D6-7F0A47D6831D}" type="presParOf" srcId="{7D45E49A-C6A8-447E-9766-DD44235FCDA3}" destId="{D5384419-4953-4572-BE61-F667B7110418}" srcOrd="1" destOrd="0" presId="urn:microsoft.com/office/officeart/2005/8/layout/hierarchy1"/>
    <dgm:cxn modelId="{721AEA17-0106-4A56-8508-181A1995B47D}" type="presParOf" srcId="{2DC89602-6139-4974-886A-D1F653420385}" destId="{AB1F24AD-2FCE-4300-B83B-49C8DCE39E6F}" srcOrd="1" destOrd="0" presId="urn:microsoft.com/office/officeart/2005/8/layout/hierarchy1"/>
    <dgm:cxn modelId="{11B84C6A-A37F-4F66-983F-2043F46F31BE}" type="presParOf" srcId="{E1DA9067-9F14-451F-AF16-D37178CF7F4B}" destId="{A8797E1B-CE19-45F2-BC34-33002EF7C438}" srcOrd="2" destOrd="0" presId="urn:microsoft.com/office/officeart/2005/8/layout/hierarchy1"/>
    <dgm:cxn modelId="{0552380F-2F7A-48C9-BDE4-49C277BC1CD9}" type="presParOf" srcId="{E1DA9067-9F14-451F-AF16-D37178CF7F4B}" destId="{B0A3B2AC-78C5-4D13-AF00-6CFCD33E53D8}" srcOrd="3" destOrd="0" presId="urn:microsoft.com/office/officeart/2005/8/layout/hierarchy1"/>
    <dgm:cxn modelId="{918E67DA-23F4-4065-B603-E5503B7311E4}" type="presParOf" srcId="{B0A3B2AC-78C5-4D13-AF00-6CFCD33E53D8}" destId="{A23AE1E4-E6DA-4967-828C-9712B9A11FE7}" srcOrd="0" destOrd="0" presId="urn:microsoft.com/office/officeart/2005/8/layout/hierarchy1"/>
    <dgm:cxn modelId="{152A86AC-1FC6-4ED5-ACAA-E5491470D74D}" type="presParOf" srcId="{A23AE1E4-E6DA-4967-828C-9712B9A11FE7}" destId="{BCA9BF3C-3434-49AF-80EE-514644478F31}" srcOrd="0" destOrd="0" presId="urn:microsoft.com/office/officeart/2005/8/layout/hierarchy1"/>
    <dgm:cxn modelId="{DF1C9553-8610-4CA6-A7E5-FF36D95E92D4}" type="presParOf" srcId="{A23AE1E4-E6DA-4967-828C-9712B9A11FE7}" destId="{DCA3585C-7145-4178-B261-2ACB9EABF2B0}" srcOrd="1" destOrd="0" presId="urn:microsoft.com/office/officeart/2005/8/layout/hierarchy1"/>
    <dgm:cxn modelId="{DCEEBF7C-7628-4885-AFF1-0D5AE07BE29C}" type="presParOf" srcId="{B0A3B2AC-78C5-4D13-AF00-6CFCD33E53D8}" destId="{7473D1B8-4E2F-4B50-A543-20D2EFC6CB16}" srcOrd="1" destOrd="0" presId="urn:microsoft.com/office/officeart/2005/8/layout/hierarchy1"/>
    <dgm:cxn modelId="{296725D8-7A1F-45AF-84A1-D62476D3E1C0}" type="presParOf" srcId="{248F5E47-6EAB-4B1C-9BB4-92702B8EF3C3}" destId="{226F7C4F-BB9B-4C6E-9492-139CDB57B5E4}" srcOrd="2" destOrd="0" presId="urn:microsoft.com/office/officeart/2005/8/layout/hierarchy1"/>
    <dgm:cxn modelId="{6BCC8474-9460-4C4F-8AD6-045778E2E1E2}" type="presParOf" srcId="{248F5E47-6EAB-4B1C-9BB4-92702B8EF3C3}" destId="{EBC36EFF-FE26-4C9C-B2A5-C6A2DD4DCBEA}" srcOrd="3" destOrd="0" presId="urn:microsoft.com/office/officeart/2005/8/layout/hierarchy1"/>
    <dgm:cxn modelId="{9CAAB123-ED47-42FE-93DA-1D426FB23652}" type="presParOf" srcId="{EBC36EFF-FE26-4C9C-B2A5-C6A2DD4DCBEA}" destId="{219E7B41-16E8-4415-9298-C472EE3218C9}" srcOrd="0" destOrd="0" presId="urn:microsoft.com/office/officeart/2005/8/layout/hierarchy1"/>
    <dgm:cxn modelId="{31427EAD-ADBD-4CC4-A748-6A34803267F8}" type="presParOf" srcId="{219E7B41-16E8-4415-9298-C472EE3218C9}" destId="{DFFE0A30-A6B2-465C-A84D-569990DDC2CC}" srcOrd="0" destOrd="0" presId="urn:microsoft.com/office/officeart/2005/8/layout/hierarchy1"/>
    <dgm:cxn modelId="{6F4F1137-1765-4173-8E62-6EE0D1B6ACBE}" type="presParOf" srcId="{219E7B41-16E8-4415-9298-C472EE3218C9}" destId="{09AF102B-0C1B-46BF-9723-1B0F544D30BB}" srcOrd="1" destOrd="0" presId="urn:microsoft.com/office/officeart/2005/8/layout/hierarchy1"/>
    <dgm:cxn modelId="{77C765E0-CE10-4907-B79B-FDC2289C6A91}" type="presParOf" srcId="{EBC36EFF-FE26-4C9C-B2A5-C6A2DD4DCBEA}" destId="{CD65F000-61E5-48CF-BE1F-49DB3CAE5BEB}" srcOrd="1" destOrd="0" presId="urn:microsoft.com/office/officeart/2005/8/layout/hierarchy1"/>
    <dgm:cxn modelId="{F0ABDCB8-6805-433D-9117-A41191094430}" type="presParOf" srcId="{CD65F000-61E5-48CF-BE1F-49DB3CAE5BEB}" destId="{BFE82244-57B9-46BF-BC66-8DE81AB5F9DD}" srcOrd="0" destOrd="0" presId="urn:microsoft.com/office/officeart/2005/8/layout/hierarchy1"/>
    <dgm:cxn modelId="{D76012C5-789E-4E15-81BB-961E57628322}" type="presParOf" srcId="{CD65F000-61E5-48CF-BE1F-49DB3CAE5BEB}" destId="{0B1F73BC-280D-4E9E-95F4-977A6779B0E4}" srcOrd="1" destOrd="0" presId="urn:microsoft.com/office/officeart/2005/8/layout/hierarchy1"/>
    <dgm:cxn modelId="{E83A9246-EFE3-4A61-A55B-E10A7A11C507}" type="presParOf" srcId="{0B1F73BC-280D-4E9E-95F4-977A6779B0E4}" destId="{668F741E-DD8F-415D-9F90-8025D7EF946D}" srcOrd="0" destOrd="0" presId="urn:microsoft.com/office/officeart/2005/8/layout/hierarchy1"/>
    <dgm:cxn modelId="{5BD28845-96B9-4EB3-976B-0C2247875D54}" type="presParOf" srcId="{668F741E-DD8F-415D-9F90-8025D7EF946D}" destId="{F215F2F9-EF15-4291-BD95-46D3D6D581EB}" srcOrd="0" destOrd="0" presId="urn:microsoft.com/office/officeart/2005/8/layout/hierarchy1"/>
    <dgm:cxn modelId="{955A9214-B5E7-470F-8A2D-FF05460E1592}" type="presParOf" srcId="{668F741E-DD8F-415D-9F90-8025D7EF946D}" destId="{E6ED80A2-432F-4C77-8C49-A39F8A6FDC72}" srcOrd="1" destOrd="0" presId="urn:microsoft.com/office/officeart/2005/8/layout/hierarchy1"/>
    <dgm:cxn modelId="{3317B9A1-910D-4FE7-BC0F-850A14FAB99B}" type="presParOf" srcId="{0B1F73BC-280D-4E9E-95F4-977A6779B0E4}" destId="{24787F27-90FC-4619-81A7-B4D062BDC7AB}" srcOrd="1" destOrd="0" presId="urn:microsoft.com/office/officeart/2005/8/layout/hierarchy1"/>
    <dgm:cxn modelId="{5A2900E3-0E52-4758-92B6-A59D405190E3}" type="presParOf" srcId="{CD65F000-61E5-48CF-BE1F-49DB3CAE5BEB}" destId="{1BDC294E-C51F-4C0D-BAE5-BC739F8F41D2}" srcOrd="2" destOrd="0" presId="urn:microsoft.com/office/officeart/2005/8/layout/hierarchy1"/>
    <dgm:cxn modelId="{B9E740EF-37AB-455A-BC99-32A00DCE93A2}" type="presParOf" srcId="{CD65F000-61E5-48CF-BE1F-49DB3CAE5BEB}" destId="{B7BDA6CA-3CF9-48E1-B9C1-86C2867A4DFB}" srcOrd="3" destOrd="0" presId="urn:microsoft.com/office/officeart/2005/8/layout/hierarchy1"/>
    <dgm:cxn modelId="{DE2ED5DD-4D1C-427E-8A36-62EA1CADB48C}" type="presParOf" srcId="{B7BDA6CA-3CF9-48E1-B9C1-86C2867A4DFB}" destId="{DE9F3203-9E10-42BE-BD55-624BE2C3E8B6}" srcOrd="0" destOrd="0" presId="urn:microsoft.com/office/officeart/2005/8/layout/hierarchy1"/>
    <dgm:cxn modelId="{F0A1EBB5-0B2C-483D-A567-9E82186CE413}" type="presParOf" srcId="{DE9F3203-9E10-42BE-BD55-624BE2C3E8B6}" destId="{D454515B-E980-4BCF-95ED-80CE62A34483}" srcOrd="0" destOrd="0" presId="urn:microsoft.com/office/officeart/2005/8/layout/hierarchy1"/>
    <dgm:cxn modelId="{D116C168-75F3-4457-A978-DB96A9DD8512}" type="presParOf" srcId="{DE9F3203-9E10-42BE-BD55-624BE2C3E8B6}" destId="{B3A63C5F-3436-420F-9B91-F6FA098D330B}" srcOrd="1" destOrd="0" presId="urn:microsoft.com/office/officeart/2005/8/layout/hierarchy1"/>
    <dgm:cxn modelId="{25F72E20-3C7B-4080-B788-DA5773689B11}" type="presParOf" srcId="{B7BDA6CA-3CF9-48E1-B9C1-86C2867A4DFB}" destId="{A29DB272-9859-4D04-998B-49AEF8A70873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C294E-C51F-4C0D-BAE5-BC739F8F41D2}">
      <dsp:nvSpPr>
        <dsp:cNvPr id="0" name=""/>
        <dsp:cNvSpPr/>
      </dsp:nvSpPr>
      <dsp:spPr>
        <a:xfrm>
          <a:off x="10163557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735248" y="238454"/>
              </a:lnTo>
              <a:lnTo>
                <a:pt x="735248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E82244-57B9-46BF-BC66-8DE81AB5F9DD}">
      <dsp:nvSpPr>
        <dsp:cNvPr id="0" name=""/>
        <dsp:cNvSpPr/>
      </dsp:nvSpPr>
      <dsp:spPr>
        <a:xfrm>
          <a:off x="9428308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735248" y="0"/>
              </a:moveTo>
              <a:lnTo>
                <a:pt x="735248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F7C4F-BB9B-4C6E-9492-139CDB57B5E4}">
      <dsp:nvSpPr>
        <dsp:cNvPr id="0" name=""/>
        <dsp:cNvSpPr/>
      </dsp:nvSpPr>
      <dsp:spPr>
        <a:xfrm>
          <a:off x="8693060" y="2948091"/>
          <a:ext cx="1470496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1470496" y="238454"/>
              </a:lnTo>
              <a:lnTo>
                <a:pt x="1470496" y="349911"/>
              </a:lnTo>
            </a:path>
          </a:pathLst>
        </a:custGeom>
        <a:noFill/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797E1B-CE19-45F2-BC34-33002EF7C438}">
      <dsp:nvSpPr>
        <dsp:cNvPr id="0" name=""/>
        <dsp:cNvSpPr/>
      </dsp:nvSpPr>
      <dsp:spPr>
        <a:xfrm>
          <a:off x="7222564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735248" y="238454"/>
              </a:lnTo>
              <a:lnTo>
                <a:pt x="735248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2BDDE4-0601-41AA-A6CC-4641FF1383D5}">
      <dsp:nvSpPr>
        <dsp:cNvPr id="0" name=""/>
        <dsp:cNvSpPr/>
      </dsp:nvSpPr>
      <dsp:spPr>
        <a:xfrm>
          <a:off x="6487316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735248" y="0"/>
              </a:moveTo>
              <a:lnTo>
                <a:pt x="735248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8E5AB-2349-4CDE-8941-25026BC2A009}">
      <dsp:nvSpPr>
        <dsp:cNvPr id="0" name=""/>
        <dsp:cNvSpPr/>
      </dsp:nvSpPr>
      <dsp:spPr>
        <a:xfrm>
          <a:off x="7222564" y="2948091"/>
          <a:ext cx="1470496" cy="349911"/>
        </a:xfrm>
        <a:custGeom>
          <a:avLst/>
          <a:gdLst/>
          <a:ahLst/>
          <a:cxnLst/>
          <a:rect l="0" t="0" r="0" b="0"/>
          <a:pathLst>
            <a:path>
              <a:moveTo>
                <a:pt x="1470496" y="0"/>
              </a:moveTo>
              <a:lnTo>
                <a:pt x="1470496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1A05C5-D332-442F-9347-87426F8063E5}">
      <dsp:nvSpPr>
        <dsp:cNvPr id="0" name=""/>
        <dsp:cNvSpPr/>
      </dsp:nvSpPr>
      <dsp:spPr>
        <a:xfrm>
          <a:off x="5752068" y="1834190"/>
          <a:ext cx="2940992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2940992" y="238454"/>
              </a:lnTo>
              <a:lnTo>
                <a:pt x="2940992" y="3499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A930F5-9DD7-48DC-8D91-1647870E42AB}">
      <dsp:nvSpPr>
        <dsp:cNvPr id="0" name=""/>
        <dsp:cNvSpPr/>
      </dsp:nvSpPr>
      <dsp:spPr>
        <a:xfrm>
          <a:off x="4281571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735248" y="238454"/>
              </a:lnTo>
              <a:lnTo>
                <a:pt x="735248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D8E5C-714C-4C7E-8B47-D6417DC7EB95}">
      <dsp:nvSpPr>
        <dsp:cNvPr id="0" name=""/>
        <dsp:cNvSpPr/>
      </dsp:nvSpPr>
      <dsp:spPr>
        <a:xfrm>
          <a:off x="3546323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735248" y="0"/>
              </a:moveTo>
              <a:lnTo>
                <a:pt x="735248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39E08-193B-4DDD-8112-EF5165892EAC}">
      <dsp:nvSpPr>
        <dsp:cNvPr id="0" name=""/>
        <dsp:cNvSpPr/>
      </dsp:nvSpPr>
      <dsp:spPr>
        <a:xfrm>
          <a:off x="2811075" y="2948091"/>
          <a:ext cx="1470496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1470496" y="238454"/>
              </a:lnTo>
              <a:lnTo>
                <a:pt x="1470496" y="349911"/>
              </a:lnTo>
            </a:path>
          </a:pathLst>
        </a:custGeom>
        <a:noFill/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E0C8D-2D5C-4E6E-8FD1-9E22FE9CCF00}">
      <dsp:nvSpPr>
        <dsp:cNvPr id="0" name=""/>
        <dsp:cNvSpPr/>
      </dsp:nvSpPr>
      <dsp:spPr>
        <a:xfrm>
          <a:off x="1340579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735248" y="238454"/>
              </a:lnTo>
              <a:lnTo>
                <a:pt x="735248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81EC2-C566-4C6D-8C28-177F9A538497}">
      <dsp:nvSpPr>
        <dsp:cNvPr id="0" name=""/>
        <dsp:cNvSpPr/>
      </dsp:nvSpPr>
      <dsp:spPr>
        <a:xfrm>
          <a:off x="605331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735248" y="0"/>
              </a:moveTo>
              <a:lnTo>
                <a:pt x="735248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5EEC69-09BF-4006-B75B-D4AA7100A139}">
      <dsp:nvSpPr>
        <dsp:cNvPr id="0" name=""/>
        <dsp:cNvSpPr/>
      </dsp:nvSpPr>
      <dsp:spPr>
        <a:xfrm>
          <a:off x="1340579" y="2948091"/>
          <a:ext cx="1470496" cy="349911"/>
        </a:xfrm>
        <a:custGeom>
          <a:avLst/>
          <a:gdLst/>
          <a:ahLst/>
          <a:cxnLst/>
          <a:rect l="0" t="0" r="0" b="0"/>
          <a:pathLst>
            <a:path>
              <a:moveTo>
                <a:pt x="1470496" y="0"/>
              </a:moveTo>
              <a:lnTo>
                <a:pt x="1470496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2FAB3-FA24-4A2F-ADA4-AEB077883944}">
      <dsp:nvSpPr>
        <dsp:cNvPr id="0" name=""/>
        <dsp:cNvSpPr/>
      </dsp:nvSpPr>
      <dsp:spPr>
        <a:xfrm>
          <a:off x="2811075" y="1834190"/>
          <a:ext cx="2940992" cy="349911"/>
        </a:xfrm>
        <a:custGeom>
          <a:avLst/>
          <a:gdLst/>
          <a:ahLst/>
          <a:cxnLst/>
          <a:rect l="0" t="0" r="0" b="0"/>
          <a:pathLst>
            <a:path>
              <a:moveTo>
                <a:pt x="2940992" y="0"/>
              </a:moveTo>
              <a:lnTo>
                <a:pt x="2940992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807E68-874F-4BF0-8B19-4B68CEF0EC19}">
      <dsp:nvSpPr>
        <dsp:cNvPr id="0" name=""/>
        <dsp:cNvSpPr/>
      </dsp:nvSpPr>
      <dsp:spPr>
        <a:xfrm>
          <a:off x="5039097" y="1070200"/>
          <a:ext cx="1425941" cy="7639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FF890-90B8-4C04-86E3-E36D1DB2A1BA}">
      <dsp:nvSpPr>
        <dsp:cNvPr id="0" name=""/>
        <dsp:cNvSpPr/>
      </dsp:nvSpPr>
      <dsp:spPr>
        <a:xfrm>
          <a:off x="5172778" y="1197197"/>
          <a:ext cx="1425941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¿Hombre o mujer? </a:t>
          </a:r>
          <a:endParaRPr lang="es-CO" sz="1400" kern="1200"/>
        </a:p>
      </dsp:txBody>
      <dsp:txXfrm>
        <a:off x="5195154" y="1219573"/>
        <a:ext cx="1381189" cy="719237"/>
      </dsp:txXfrm>
    </dsp:sp>
    <dsp:sp modelId="{9E1C8E6A-642E-4A20-985A-08B38B6BB9D3}">
      <dsp:nvSpPr>
        <dsp:cNvPr id="0" name=""/>
        <dsp:cNvSpPr/>
      </dsp:nvSpPr>
      <dsp:spPr>
        <a:xfrm>
          <a:off x="2209509" y="2184101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rgbClr val="FFFFFF">
              <a:alpha val="7098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84312-5E68-45F9-AC32-2C482B5C3A6A}">
      <dsp:nvSpPr>
        <dsp:cNvPr id="0" name=""/>
        <dsp:cNvSpPr/>
      </dsp:nvSpPr>
      <dsp:spPr>
        <a:xfrm>
          <a:off x="2343190" y="2311098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¿Es de clase baja?</a:t>
          </a:r>
          <a:endParaRPr lang="es-CO" sz="1600" kern="1200"/>
        </a:p>
      </dsp:txBody>
      <dsp:txXfrm>
        <a:off x="2365566" y="2333474"/>
        <a:ext cx="1158381" cy="719237"/>
      </dsp:txXfrm>
    </dsp:sp>
    <dsp:sp modelId="{BD6BDE22-4CA3-4921-B04D-52FF3D7FDB3C}">
      <dsp:nvSpPr>
        <dsp:cNvPr id="0" name=""/>
        <dsp:cNvSpPr/>
      </dsp:nvSpPr>
      <dsp:spPr>
        <a:xfrm>
          <a:off x="739012" y="3298002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0EAA5-2FDA-43A7-AF4F-D5F523AC4DCB}">
      <dsp:nvSpPr>
        <dsp:cNvPr id="0" name=""/>
        <dsp:cNvSpPr/>
      </dsp:nvSpPr>
      <dsp:spPr>
        <a:xfrm>
          <a:off x="872694" y="3424999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¿Menor a 3 años?</a:t>
          </a:r>
          <a:endParaRPr lang="es-CO" sz="1600" kern="1200"/>
        </a:p>
      </dsp:txBody>
      <dsp:txXfrm>
        <a:off x="895070" y="3447375"/>
        <a:ext cx="1158381" cy="719237"/>
      </dsp:txXfrm>
    </dsp:sp>
    <dsp:sp modelId="{BE8E31B7-6170-4C34-987D-5355A21F50D2}">
      <dsp:nvSpPr>
        <dsp:cNvPr id="0" name=""/>
        <dsp:cNvSpPr/>
      </dsp:nvSpPr>
      <dsp:spPr>
        <a:xfrm>
          <a:off x="3764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13F6A-AD6C-4440-AF48-99702F5B8F68}">
      <dsp:nvSpPr>
        <dsp:cNvPr id="0" name=""/>
        <dsp:cNvSpPr/>
      </dsp:nvSpPr>
      <dsp:spPr>
        <a:xfrm>
          <a:off x="137446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1 No Sobr.        1 Sobr. </a:t>
          </a:r>
          <a:endParaRPr lang="es-CO" sz="1400" kern="1200"/>
        </a:p>
      </dsp:txBody>
      <dsp:txXfrm>
        <a:off x="159822" y="4561276"/>
        <a:ext cx="1158381" cy="719237"/>
      </dsp:txXfrm>
    </dsp:sp>
    <dsp:sp modelId="{DFAE4134-DCCD-4987-98BC-90E2A68B45FC}">
      <dsp:nvSpPr>
        <dsp:cNvPr id="0" name=""/>
        <dsp:cNvSpPr/>
      </dsp:nvSpPr>
      <dsp:spPr>
        <a:xfrm>
          <a:off x="1474260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06E88-8DFE-472A-A79F-C6E6060A56A5}">
      <dsp:nvSpPr>
        <dsp:cNvPr id="0" name=""/>
        <dsp:cNvSpPr/>
      </dsp:nvSpPr>
      <dsp:spPr>
        <a:xfrm>
          <a:off x="1607942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5 No Sobr.         125 Sobr.</a:t>
          </a:r>
          <a:endParaRPr lang="es-CO" sz="1400" kern="1200"/>
        </a:p>
      </dsp:txBody>
      <dsp:txXfrm>
        <a:off x="1630318" y="4561276"/>
        <a:ext cx="1158381" cy="719237"/>
      </dsp:txXfrm>
    </dsp:sp>
    <dsp:sp modelId="{1E434C23-0B99-4534-AC04-0E2C1B77E0CE}">
      <dsp:nvSpPr>
        <dsp:cNvPr id="0" name=""/>
        <dsp:cNvSpPr/>
      </dsp:nvSpPr>
      <dsp:spPr>
        <a:xfrm>
          <a:off x="3680005" y="3298002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F09BD-F33B-4B8A-9320-F930D3DEA7A1}">
      <dsp:nvSpPr>
        <dsp:cNvPr id="0" name=""/>
        <dsp:cNvSpPr/>
      </dsp:nvSpPr>
      <dsp:spPr>
        <a:xfrm>
          <a:off x="3813686" y="3424999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¿Pagó menos de 25£?</a:t>
          </a:r>
          <a:endParaRPr lang="es-CO" sz="1400" kern="1200"/>
        </a:p>
      </dsp:txBody>
      <dsp:txXfrm>
        <a:off x="3836062" y="3447375"/>
        <a:ext cx="1158381" cy="719237"/>
      </dsp:txXfrm>
    </dsp:sp>
    <dsp:sp modelId="{F102E6F9-691C-491D-8408-F1F1557A4CB7}">
      <dsp:nvSpPr>
        <dsp:cNvPr id="0" name=""/>
        <dsp:cNvSpPr/>
      </dsp:nvSpPr>
      <dsp:spPr>
        <a:xfrm>
          <a:off x="2944757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BF461-5417-4B0A-911D-1D7E7EA82B08}">
      <dsp:nvSpPr>
        <dsp:cNvPr id="0" name=""/>
        <dsp:cNvSpPr/>
      </dsp:nvSpPr>
      <dsp:spPr>
        <a:xfrm>
          <a:off x="3078438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43 No Sobr.  59 Sobr.</a:t>
          </a:r>
          <a:endParaRPr lang="es-CO" sz="1400" kern="1200"/>
        </a:p>
      </dsp:txBody>
      <dsp:txXfrm>
        <a:off x="3100814" y="4561276"/>
        <a:ext cx="1158381" cy="719237"/>
      </dsp:txXfrm>
    </dsp:sp>
    <dsp:sp modelId="{D46EC670-E55F-4562-977B-3BE67044569E}">
      <dsp:nvSpPr>
        <dsp:cNvPr id="0" name=""/>
        <dsp:cNvSpPr/>
      </dsp:nvSpPr>
      <dsp:spPr>
        <a:xfrm>
          <a:off x="4415253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27EEF-2281-4A85-AD7D-B36FC599F756}">
      <dsp:nvSpPr>
        <dsp:cNvPr id="0" name=""/>
        <dsp:cNvSpPr/>
      </dsp:nvSpPr>
      <dsp:spPr>
        <a:xfrm>
          <a:off x="4548934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15 No Sobr.     2 Sobr.</a:t>
          </a:r>
          <a:endParaRPr lang="es-CO" sz="1400" kern="1200"/>
        </a:p>
      </dsp:txBody>
      <dsp:txXfrm>
        <a:off x="4571310" y="4561276"/>
        <a:ext cx="1158381" cy="719237"/>
      </dsp:txXfrm>
    </dsp:sp>
    <dsp:sp modelId="{0341DCF3-64DC-4AAE-9859-AC4AC340459C}">
      <dsp:nvSpPr>
        <dsp:cNvPr id="0" name=""/>
        <dsp:cNvSpPr/>
      </dsp:nvSpPr>
      <dsp:spPr>
        <a:xfrm>
          <a:off x="8091494" y="2184101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DADB6-0960-4B4E-83D3-404E065A56B6}">
      <dsp:nvSpPr>
        <dsp:cNvPr id="0" name=""/>
        <dsp:cNvSpPr/>
      </dsp:nvSpPr>
      <dsp:spPr>
        <a:xfrm>
          <a:off x="8225175" y="2311098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¿Menor a 14 años ?</a:t>
          </a:r>
          <a:endParaRPr lang="es-CO" sz="1400" kern="1200"/>
        </a:p>
      </dsp:txBody>
      <dsp:txXfrm>
        <a:off x="8247551" y="2333474"/>
        <a:ext cx="1158381" cy="719237"/>
      </dsp:txXfrm>
    </dsp:sp>
    <dsp:sp modelId="{F10115E9-E6F4-4F81-A1F5-A4A9B8172F32}">
      <dsp:nvSpPr>
        <dsp:cNvPr id="0" name=""/>
        <dsp:cNvSpPr/>
      </dsp:nvSpPr>
      <dsp:spPr>
        <a:xfrm>
          <a:off x="6620997" y="3298002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6B85F-9BE1-4BC5-9EC5-9E72F946F272}">
      <dsp:nvSpPr>
        <dsp:cNvPr id="0" name=""/>
        <dsp:cNvSpPr/>
      </dsp:nvSpPr>
      <dsp:spPr>
        <a:xfrm>
          <a:off x="6754679" y="3424999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¿Menos de 3 familiares bordo?</a:t>
          </a:r>
          <a:endParaRPr lang="es-CO" sz="1400" kern="1200"/>
        </a:p>
      </dsp:txBody>
      <dsp:txXfrm>
        <a:off x="6777055" y="3447375"/>
        <a:ext cx="1158381" cy="719237"/>
      </dsp:txXfrm>
    </dsp:sp>
    <dsp:sp modelId="{D835F9F0-9565-411A-9608-F0108C5900F0}">
      <dsp:nvSpPr>
        <dsp:cNvPr id="0" name=""/>
        <dsp:cNvSpPr/>
      </dsp:nvSpPr>
      <dsp:spPr>
        <a:xfrm>
          <a:off x="5885749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84419-4953-4572-BE61-F667B7110418}">
      <dsp:nvSpPr>
        <dsp:cNvPr id="0" name=""/>
        <dsp:cNvSpPr/>
      </dsp:nvSpPr>
      <dsp:spPr>
        <a:xfrm>
          <a:off x="6019431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0 No Sobr. 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16 Sobr.</a:t>
          </a:r>
          <a:endParaRPr lang="es-CO" sz="1400" kern="1200"/>
        </a:p>
      </dsp:txBody>
      <dsp:txXfrm>
        <a:off x="6041807" y="4561276"/>
        <a:ext cx="1158381" cy="719237"/>
      </dsp:txXfrm>
    </dsp:sp>
    <dsp:sp modelId="{BCA9BF3C-3434-49AF-80EE-514644478F31}">
      <dsp:nvSpPr>
        <dsp:cNvPr id="0" name=""/>
        <dsp:cNvSpPr/>
      </dsp:nvSpPr>
      <dsp:spPr>
        <a:xfrm>
          <a:off x="7356246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3585C-7145-4178-B261-2ACB9EABF2B0}">
      <dsp:nvSpPr>
        <dsp:cNvPr id="0" name=""/>
        <dsp:cNvSpPr/>
      </dsp:nvSpPr>
      <dsp:spPr>
        <a:xfrm>
          <a:off x="7489927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10 No Sobr.       0 Sobr.</a:t>
          </a:r>
          <a:endParaRPr lang="es-CO" sz="1400" kern="1200"/>
        </a:p>
      </dsp:txBody>
      <dsp:txXfrm>
        <a:off x="7512303" y="4561276"/>
        <a:ext cx="1158381" cy="719237"/>
      </dsp:txXfrm>
    </dsp:sp>
    <dsp:sp modelId="{DFFE0A30-A6B2-465C-A84D-569990DDC2CC}">
      <dsp:nvSpPr>
        <dsp:cNvPr id="0" name=""/>
        <dsp:cNvSpPr/>
      </dsp:nvSpPr>
      <dsp:spPr>
        <a:xfrm>
          <a:off x="9561990" y="3298002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F102B-0C1B-46BF-9723-1B0F544D30BB}">
      <dsp:nvSpPr>
        <dsp:cNvPr id="0" name=""/>
        <dsp:cNvSpPr/>
      </dsp:nvSpPr>
      <dsp:spPr>
        <a:xfrm>
          <a:off x="9695671" y="3424999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¿Es de clase alta ?</a:t>
          </a:r>
          <a:endParaRPr lang="es-CO" sz="1400" kern="1200"/>
        </a:p>
      </dsp:txBody>
      <dsp:txXfrm>
        <a:off x="9718047" y="3447375"/>
        <a:ext cx="1158381" cy="719237"/>
      </dsp:txXfrm>
    </dsp:sp>
    <dsp:sp modelId="{F215F2F9-EF15-4291-BD95-46D3D6D581EB}">
      <dsp:nvSpPr>
        <dsp:cNvPr id="0" name=""/>
        <dsp:cNvSpPr/>
      </dsp:nvSpPr>
      <dsp:spPr>
        <a:xfrm>
          <a:off x="8826742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D80A2-432F-4C77-8C49-A39F8A6FDC72}">
      <dsp:nvSpPr>
        <dsp:cNvPr id="0" name=""/>
        <dsp:cNvSpPr/>
      </dsp:nvSpPr>
      <dsp:spPr>
        <a:xfrm>
          <a:off x="8960423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60 No Sobr.     34 Sobr.</a:t>
          </a:r>
          <a:endParaRPr lang="es-CO" sz="1400" kern="1200"/>
        </a:p>
      </dsp:txBody>
      <dsp:txXfrm>
        <a:off x="8982799" y="4561276"/>
        <a:ext cx="1158381" cy="719237"/>
      </dsp:txXfrm>
    </dsp:sp>
    <dsp:sp modelId="{D454515B-E980-4BCF-95ED-80CE62A34483}">
      <dsp:nvSpPr>
        <dsp:cNvPr id="0" name=""/>
        <dsp:cNvSpPr/>
      </dsp:nvSpPr>
      <dsp:spPr>
        <a:xfrm>
          <a:off x="10297238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C5F-3436-420F-9B91-F6FA098D330B}">
      <dsp:nvSpPr>
        <dsp:cNvPr id="0" name=""/>
        <dsp:cNvSpPr/>
      </dsp:nvSpPr>
      <dsp:spPr>
        <a:xfrm>
          <a:off x="10430920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301 No Sobr.     40 Sobr.</a:t>
          </a:r>
          <a:endParaRPr lang="es-CO" sz="1400" kern="1200"/>
        </a:p>
      </dsp:txBody>
      <dsp:txXfrm>
        <a:off x="10453296" y="4561276"/>
        <a:ext cx="1158381" cy="719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2ECE9-11DF-4FF5-A2B7-DB402B762E2F}" type="datetimeFigureOut">
              <a:rPr lang="es-CO" smtClean="0"/>
              <a:t>4/09/2024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9F8DF-1D7A-47AC-9AB6-0ADDC4D74F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899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9F8DF-1D7A-47AC-9AB6-0ADDC4D74F00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291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9F8DF-1D7A-47AC-9AB6-0ADDC4D74F00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7296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9F8DF-1D7A-47AC-9AB6-0ADDC4D74F00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9801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9F8DF-1D7A-47AC-9AB6-0ADDC4D74F00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8152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23AE0-E831-4400-A7D1-2F39A140944B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7219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23AE0-E831-4400-A7D1-2F39A140944B}" type="slidenum">
              <a:rPr lang="es-CO" smtClean="0"/>
              <a:t>108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997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FECFF-AE3A-1D27-FA58-84C741753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FC99D-B6E7-5BD0-6A8F-7355C0918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87F68-3862-927E-BB36-8FA9F1A1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B32C6B-BE47-11BE-A278-D089F71E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D43DB8-600A-709C-D207-5A85BDBD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991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95618-3F7C-5D93-A32A-CAE7A1A4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B4DF6E-82FA-30F2-A077-0E9797DB4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446836-FD23-099F-A6B2-7B5716805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B18166-EDB7-63C4-87A4-F32CE75B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101747-BADF-645F-2E31-3B169EEE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372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739EE26-7CD1-6534-458D-97939F7F9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724A46-84D4-A67D-906D-C7DC3AE8B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93DA15-B21A-F0B8-813A-B7053D866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7B6E3E-F2C3-9D6E-2A19-95179BD4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37567A-FE94-D0B0-7CCE-D0EE6659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082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83370-82D7-799F-2B7A-C73AE674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AF01FD-D72A-04D7-1951-73E72028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93BE24-655E-78A9-DDED-ED68436C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FA4664-7443-A239-4541-20E2EC18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3FD843-0483-9576-7448-E0060148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70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357C9-9553-7856-EDF1-B42A563B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8CDC9E-8438-2669-428E-64F2B571E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82876-1F11-5418-2652-77842C780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EA9CA6-E452-CD7F-AFF0-99C0C7E2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BD5394-4EC5-AF00-42A1-1A26C18F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989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FE26D-E018-B08E-CCFC-D8E2FE4B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F8223E-65F4-3CEA-3F97-561ADE889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D710A1-B7B4-F13B-7097-873C02591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E11E37-2B69-A8CF-ED5B-B4F44B4A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99DB39-B9DD-DB1E-813C-95E5DC357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4EDBDC-962E-9E95-013A-5D1780F1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582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F4429-B982-6A86-6DB6-13B6C662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4E97BC-D543-3D98-51B9-5C91FE1FC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B12DB4-48A7-3D96-2CB5-EFF1D55BD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781D8A-CC0C-4B30-8BA1-AB892ED76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4F31B5A-7FC7-FB94-66E0-3833BAF47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908437D-DF7E-6085-9DA4-D6F3894D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33CD92-DAED-6910-9570-D091787B4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9A6DB8-3015-A88E-6B13-BB0ECF9B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58ECB-3342-B0EA-1F2F-C4672B33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DCC6A7E-1AFA-19F6-6C83-E8D42C65B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6F7FAE-204C-1C30-5550-9E7A2D53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E9AC56-1C2F-145A-4178-768AE792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249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5887D0-27A4-0551-E4C6-F50A4ACB1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A94065-A8AB-47D6-4C64-93B1DAA5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C6CBF0-D729-DBBD-BFF9-76EE17DE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94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B476A-AB0B-6502-B541-6597AEF5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DC0D2A-3438-58D6-6C79-18CC8B6D1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56E8EF-79AF-2E07-5E2A-17DD4599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19588E-901F-4310-345B-00B483F2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1F6642-5D3A-3D13-3B42-BF779808D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ACBCB7-23D1-5180-B8BE-F4AF9EFC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4438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7AA3D-05F2-A82E-89CA-62C0CB38E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A85121A-2C7A-CFD6-7BDD-753E78B48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73C438-0182-633C-F0CD-4DBE46C07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173A2D-D3B2-5022-5A89-A321FF14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C8719F-662A-19BF-41A6-6D381E59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017A4-08C7-15D4-C3FB-00B8A912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1231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0359DC9-F2D2-8777-F186-7DF566F2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0B182-CB44-99AB-2273-626F527A0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BB4CE-6599-E160-318B-D0DAEDD6F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00B84-0D82-8140-A717-2AD9C5387514}" type="datetimeFigureOut">
              <a:rPr lang="es-ES_tradnl" smtClean="0"/>
              <a:t>04/09/2024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CB5ECB-1980-8829-FB08-0C5E268A7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237ACF-8EED-C942-A46D-C41A8F315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77174F-1A57-CD59-F51A-46E1BCE79F0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454140"/>
            <a:ext cx="3049588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_tradnl"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***Este documento está clasificado como USO INTERNO por TELEFÓNICA.
***This document is classified as INTERNAL USE by TELEFÓNICA.</a:t>
            </a:r>
          </a:p>
        </p:txBody>
      </p:sp>
    </p:spTree>
    <p:extLst>
      <p:ext uri="{BB962C8B-B14F-4D97-AF65-F5344CB8AC3E}">
        <p14:creationId xmlns:p14="http://schemas.microsoft.com/office/powerpoint/2010/main" val="127992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g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6.png"/><Relationship Id="rId7" Type="http://schemas.openxmlformats.org/officeDocument/2006/relationships/image" Target="../media/image2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6.png"/><Relationship Id="rId7" Type="http://schemas.openxmlformats.org/officeDocument/2006/relationships/image" Target="../media/image2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82.pn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9.jpe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84.png"/><Relationship Id="rId5" Type="http://schemas.openxmlformats.org/officeDocument/2006/relationships/diagramData" Target="../diagrams/data1.xml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5.png"/><Relationship Id="rId9" Type="http://schemas.microsoft.com/office/2007/relationships/diagramDrawing" Target="../diagrams/drawing1.xml"/><Relationship Id="rId14" Type="http://schemas.openxmlformats.org/officeDocument/2006/relationships/image" Target="../media/image8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B26075-9189-801B-DB97-1A415B90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9" y="833456"/>
            <a:ext cx="919095" cy="6781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7AA270-CBE9-8E73-9324-ED2FDB683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89" y="2063386"/>
            <a:ext cx="4190131" cy="119718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0C2ACD5-FC31-C119-EAB0-0DDA7B3D4106}"/>
              </a:ext>
            </a:extLst>
          </p:cNvPr>
          <p:cNvSpPr txBox="1"/>
          <p:nvPr/>
        </p:nvSpPr>
        <p:spPr>
          <a:xfrm>
            <a:off x="691445" y="3570111"/>
            <a:ext cx="676486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5400">
                <a:solidFill>
                  <a:schemeClr val="bg1"/>
                </a:solidFill>
                <a:latin typeface="Arial Black"/>
                <a:ea typeface="Calibri"/>
                <a:cs typeface="Calibri"/>
              </a:rPr>
              <a:t>Analítica avanzada</a:t>
            </a:r>
          </a:p>
        </p:txBody>
      </p:sp>
    </p:spTree>
    <p:extLst>
      <p:ext uri="{BB962C8B-B14F-4D97-AF65-F5344CB8AC3E}">
        <p14:creationId xmlns:p14="http://schemas.microsoft.com/office/powerpoint/2010/main" val="1757619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Análisis </a:t>
            </a:r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univariado</a:t>
            </a:r>
            <a:endParaRPr lang="es-ES" sz="2400" b="1" err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E1D424E4-7778-8420-CF39-1920244CA51B}"/>
              </a:ext>
            </a:extLst>
          </p:cNvPr>
          <p:cNvSpPr txBox="1">
            <a:spLocks/>
          </p:cNvSpPr>
          <p:nvPr/>
        </p:nvSpPr>
        <p:spPr>
          <a:xfrm>
            <a:off x="1096329" y="3098989"/>
            <a:ext cx="3896097" cy="2611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Medidas estadísticas que describen a nuestra población.</a:t>
            </a:r>
            <a:endParaRPr lang="es-MX" sz="1600">
              <a:solidFill>
                <a:srgbClr val="0D0D0D"/>
              </a:solidFill>
              <a:latin typeface="Arial"/>
              <a:cs typeface="Arial"/>
            </a:endParaRPr>
          </a:p>
          <a:p>
            <a:pPr algn="just"/>
            <a:endParaRPr lang="es-MX" sz="1600">
              <a:solidFill>
                <a:srgbClr val="0D0D0D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FD96294B-9A38-E786-8331-8A310DB0BC91}"/>
              </a:ext>
            </a:extLst>
          </p:cNvPr>
          <p:cNvSpPr txBox="1">
            <a:spLocks/>
          </p:cNvSpPr>
          <p:nvPr/>
        </p:nvSpPr>
        <p:spPr>
          <a:xfrm>
            <a:off x="1094460" y="2591137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¿En qué consiste?</a:t>
            </a:r>
            <a:endParaRPr lang="es-ES" sz="2000">
              <a:ea typeface="Calibri"/>
              <a:cs typeface="Calibri"/>
            </a:endParaRP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ED24FAC7-DA3C-825C-9FB5-22246610306B}"/>
              </a:ext>
            </a:extLst>
          </p:cNvPr>
          <p:cNvSpPr txBox="1">
            <a:spLocks/>
          </p:cNvSpPr>
          <p:nvPr/>
        </p:nvSpPr>
        <p:spPr>
          <a:xfrm>
            <a:off x="5993900" y="1684727"/>
            <a:ext cx="3896097" cy="1324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¿Qué es importante conocer?</a:t>
            </a: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Categorías diferentes</a:t>
            </a:r>
            <a:endParaRPr lang="es-MX" sz="1600" dirty="0">
              <a:solidFill>
                <a:srgbClr val="0D0D0D"/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Valor más común</a:t>
            </a: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Frecuencia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de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las categorías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E7A62EBE-F2B0-5780-0A88-3285D2AA21BA}"/>
              </a:ext>
            </a:extLst>
          </p:cNvPr>
          <p:cNvSpPr txBox="1">
            <a:spLocks/>
          </p:cNvSpPr>
          <p:nvPr/>
        </p:nvSpPr>
        <p:spPr>
          <a:xfrm>
            <a:off x="5952616" y="1176875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Variables cualitativas</a:t>
            </a:r>
            <a:endParaRPr lang="es-ES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229352F-3EF5-E76E-362A-7568FBC8CFC6}"/>
              </a:ext>
            </a:extLst>
          </p:cNvPr>
          <p:cNvSpPr txBox="1">
            <a:spLocks/>
          </p:cNvSpPr>
          <p:nvPr/>
        </p:nvSpPr>
        <p:spPr>
          <a:xfrm>
            <a:off x="5993900" y="3834713"/>
            <a:ext cx="3896097" cy="1875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Medidas que ayudan a entender la variable</a:t>
            </a:r>
            <a:endParaRPr lang="es-ES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Promedio</a:t>
            </a:r>
          </a:p>
          <a:p>
            <a:pPr marL="285750" indent="-285750" algn="just">
              <a:buFont typeface="Arial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Mediana</a:t>
            </a:r>
            <a:endParaRPr lang="es-MX" sz="1600" b="1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Desviación estándar</a:t>
            </a:r>
            <a:endParaRPr lang="es-MX" sz="16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lnSpc>
                <a:spcPct val="90000"/>
              </a:lnSpc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Valores atípicos</a:t>
            </a:r>
          </a:p>
          <a:p>
            <a:pPr marL="285750" indent="-285750" algn="just">
              <a:lnSpc>
                <a:spcPct val="80000"/>
              </a:lnSpc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rgbClr val="0D0D0D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2DB80709-83D4-8A8B-F828-D6E5DBE8CC56}"/>
              </a:ext>
            </a:extLst>
          </p:cNvPr>
          <p:cNvSpPr txBox="1">
            <a:spLocks/>
          </p:cNvSpPr>
          <p:nvPr/>
        </p:nvSpPr>
        <p:spPr>
          <a:xfrm>
            <a:off x="5952617" y="332686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Variables cuantitativas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9124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FC17ED0D-46D5-D129-E1F0-23DD14409980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32DBF6-2AA3-BEDD-1215-E5F6AC9456B2}"/>
              </a:ext>
            </a:extLst>
          </p:cNvPr>
          <p:cNvSpPr txBox="1"/>
          <p:nvPr/>
        </p:nvSpPr>
        <p:spPr>
          <a:xfrm>
            <a:off x="4779309" y="1335617"/>
            <a:ext cx="207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Matriz de Confusión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3047EB7-B047-8A49-9155-63DCFFCBF42D}"/>
              </a:ext>
            </a:extLst>
          </p:cNvPr>
          <p:cNvGrpSpPr/>
          <p:nvPr/>
        </p:nvGrpSpPr>
        <p:grpSpPr>
          <a:xfrm>
            <a:off x="658187" y="2718064"/>
            <a:ext cx="1472519" cy="1099968"/>
            <a:chOff x="3937665" y="2020824"/>
            <a:chExt cx="1472519" cy="1099968"/>
          </a:xfrm>
        </p:grpSpPr>
        <p:sp>
          <p:nvSpPr>
            <p:cNvPr id="12" name="Cara sonriente 11">
              <a:extLst>
                <a:ext uri="{FF2B5EF4-FFF2-40B4-BE49-F238E27FC236}">
                  <a16:creationId xmlns:a16="http://schemas.microsoft.com/office/drawing/2014/main" id="{3102BBF7-09B7-6C97-6D8E-909E9B8078D9}"/>
                </a:ext>
              </a:extLst>
            </p:cNvPr>
            <p:cNvSpPr/>
            <p:nvPr/>
          </p:nvSpPr>
          <p:spPr>
            <a:xfrm>
              <a:off x="4254642" y="2020824"/>
              <a:ext cx="838566" cy="758952"/>
            </a:xfrm>
            <a:prstGeom prst="smileyFac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2BA7EC2-07E0-A673-A476-2B050B317FBB}"/>
                </a:ext>
              </a:extLst>
            </p:cNvPr>
            <p:cNvSpPr txBox="1"/>
            <p:nvPr/>
          </p:nvSpPr>
          <p:spPr>
            <a:xfrm>
              <a:off x="3937665" y="2751460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D249E2E-0466-313B-AC6F-AAC0C2ABE0F5}"/>
              </a:ext>
            </a:extLst>
          </p:cNvPr>
          <p:cNvGrpSpPr/>
          <p:nvPr/>
        </p:nvGrpSpPr>
        <p:grpSpPr>
          <a:xfrm>
            <a:off x="492317" y="4455669"/>
            <a:ext cx="1780296" cy="1128284"/>
            <a:chOff x="3794524" y="3084576"/>
            <a:chExt cx="1780296" cy="1128284"/>
          </a:xfrm>
        </p:grpSpPr>
        <p:sp>
          <p:nvSpPr>
            <p:cNvPr id="13" name="Cara sonriente 12">
              <a:extLst>
                <a:ext uri="{FF2B5EF4-FFF2-40B4-BE49-F238E27FC236}">
                  <a16:creationId xmlns:a16="http://schemas.microsoft.com/office/drawing/2014/main" id="{F8D78258-90F2-DE1D-590E-389A1D2D8861}"/>
                </a:ext>
              </a:extLst>
            </p:cNvPr>
            <p:cNvSpPr/>
            <p:nvPr/>
          </p:nvSpPr>
          <p:spPr>
            <a:xfrm>
              <a:off x="4254642" y="3084576"/>
              <a:ext cx="838566" cy="758952"/>
            </a:xfrm>
            <a:prstGeom prst="smileyFace">
              <a:avLst>
                <a:gd name="adj" fmla="val -465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04F884A-E649-FC34-84D4-CC4B08670F34}"/>
                </a:ext>
              </a:extLst>
            </p:cNvPr>
            <p:cNvSpPr txBox="1"/>
            <p:nvPr/>
          </p:nvSpPr>
          <p:spPr>
            <a:xfrm>
              <a:off x="3794524" y="3843528"/>
              <a:ext cx="1780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 (0)</a:t>
              </a:r>
            </a:p>
          </p:txBody>
        </p:sp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E8B9E1F-1663-7480-0F8C-D555FE2A7E48}"/>
              </a:ext>
            </a:extLst>
          </p:cNvPr>
          <p:cNvSpPr/>
          <p:nvPr/>
        </p:nvSpPr>
        <p:spPr>
          <a:xfrm>
            <a:off x="4254642" y="2802580"/>
            <a:ext cx="1472519" cy="14725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El modelo predijo 0 y el real es 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FC8DEDF-E913-33AB-86E8-9232B0BA930F}"/>
              </a:ext>
            </a:extLst>
          </p:cNvPr>
          <p:cNvSpPr/>
          <p:nvPr/>
        </p:nvSpPr>
        <p:spPr>
          <a:xfrm>
            <a:off x="5926234" y="4483101"/>
            <a:ext cx="1472519" cy="147251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El modelo predijo 1 y el real era 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430FD48-7E7A-E551-38F0-4F2BB2602A98}"/>
              </a:ext>
            </a:extLst>
          </p:cNvPr>
          <p:cNvSpPr/>
          <p:nvPr/>
        </p:nvSpPr>
        <p:spPr>
          <a:xfrm>
            <a:off x="4254642" y="4483102"/>
            <a:ext cx="1472519" cy="147251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El </a:t>
            </a:r>
            <a:r>
              <a:rPr lang="es-CO">
                <a:solidFill>
                  <a:schemeClr val="tx1"/>
                </a:solidFill>
              </a:rPr>
              <a:t>modelo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s-CO">
                <a:solidFill>
                  <a:schemeClr val="tx1"/>
                </a:solidFill>
              </a:rPr>
              <a:t>predijo</a:t>
            </a:r>
            <a:r>
              <a:rPr lang="en-US">
                <a:solidFill>
                  <a:schemeClr val="tx1"/>
                </a:solidFill>
              </a:rPr>
              <a:t> 0 y </a:t>
            </a:r>
            <a:r>
              <a:rPr lang="en-US" err="1">
                <a:solidFill>
                  <a:schemeClr val="tx1"/>
                </a:solidFill>
              </a:rPr>
              <a:t>el</a:t>
            </a:r>
            <a:r>
              <a:rPr lang="en-US">
                <a:solidFill>
                  <a:schemeClr val="tx1"/>
                </a:solidFill>
              </a:rPr>
              <a:t> real era 1 </a:t>
            </a:r>
            <a:endParaRPr lang="es-CO">
              <a:solidFill>
                <a:schemeClr val="tx1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37996F6-F66C-6A96-E616-D65538E06D6A}"/>
              </a:ext>
            </a:extLst>
          </p:cNvPr>
          <p:cNvSpPr/>
          <p:nvPr/>
        </p:nvSpPr>
        <p:spPr>
          <a:xfrm>
            <a:off x="5926233" y="2802580"/>
            <a:ext cx="1472519" cy="14725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El modelo predijo 1 y el real es 0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4E291C0-2976-4DB1-CAF0-6E7CF4DB9D1F}"/>
              </a:ext>
            </a:extLst>
          </p:cNvPr>
          <p:cNvSpPr/>
          <p:nvPr/>
        </p:nvSpPr>
        <p:spPr>
          <a:xfrm>
            <a:off x="4000556" y="1733705"/>
            <a:ext cx="3636666" cy="66298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7F722FA7-B614-72D1-F395-E3D167028547}"/>
              </a:ext>
            </a:extLst>
          </p:cNvPr>
          <p:cNvSpPr/>
          <p:nvPr/>
        </p:nvSpPr>
        <p:spPr>
          <a:xfrm rot="16200000">
            <a:off x="1546039" y="3920681"/>
            <a:ext cx="3777089" cy="83856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5755700-E010-F312-C05C-D74BED9EE324}"/>
              </a:ext>
            </a:extLst>
          </p:cNvPr>
          <p:cNvSpPr txBox="1"/>
          <p:nvPr/>
        </p:nvSpPr>
        <p:spPr>
          <a:xfrm>
            <a:off x="4127203" y="2451419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No sobrevivió(0)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AC876C7-8DC3-558A-365F-ABF06DD1EA18}"/>
              </a:ext>
            </a:extLst>
          </p:cNvPr>
          <p:cNvSpPr txBox="1"/>
          <p:nvPr/>
        </p:nvSpPr>
        <p:spPr>
          <a:xfrm>
            <a:off x="5926232" y="2468038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Sobrevivió (1)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999AAE6-9192-7277-EFC2-112A2BFAE73A}"/>
              </a:ext>
            </a:extLst>
          </p:cNvPr>
          <p:cNvSpPr txBox="1"/>
          <p:nvPr/>
        </p:nvSpPr>
        <p:spPr>
          <a:xfrm rot="16200000">
            <a:off x="3158991" y="3340954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No sobrevivió(0)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1A862DB-B1C1-E7FB-FCE0-374EEE53DD9D}"/>
              </a:ext>
            </a:extLst>
          </p:cNvPr>
          <p:cNvSpPr txBox="1"/>
          <p:nvPr/>
        </p:nvSpPr>
        <p:spPr>
          <a:xfrm rot="16200000">
            <a:off x="3286428" y="5060528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Sobrevivió (1)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B056CEB-64D8-5763-1DA6-D3B6C7ED775F}"/>
              </a:ext>
            </a:extLst>
          </p:cNvPr>
          <p:cNvSpPr txBox="1"/>
          <p:nvPr/>
        </p:nvSpPr>
        <p:spPr>
          <a:xfrm>
            <a:off x="8682701" y="3289002"/>
            <a:ext cx="22900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La matriz de confusión es una herramienta que se utiliza en clasificación para evaluar el rendimiento de un modelo</a:t>
            </a:r>
            <a:endParaRPr lang="es-CO"/>
          </a:p>
        </p:txBody>
      </p:sp>
      <p:sp>
        <p:nvSpPr>
          <p:cNvPr id="2" name="Forma en L 1">
            <a:extLst>
              <a:ext uri="{FF2B5EF4-FFF2-40B4-BE49-F238E27FC236}">
                <a16:creationId xmlns:a16="http://schemas.microsoft.com/office/drawing/2014/main" id="{00B53FBA-B47B-0FA3-230A-9CB911136E30}"/>
              </a:ext>
            </a:extLst>
          </p:cNvPr>
          <p:cNvSpPr/>
          <p:nvPr/>
        </p:nvSpPr>
        <p:spPr>
          <a:xfrm rot="18882420">
            <a:off x="5369482" y="3882926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Forma en L 4">
            <a:extLst>
              <a:ext uri="{FF2B5EF4-FFF2-40B4-BE49-F238E27FC236}">
                <a16:creationId xmlns:a16="http://schemas.microsoft.com/office/drawing/2014/main" id="{27CD5D80-6410-3A75-A787-28C2813A9D78}"/>
              </a:ext>
            </a:extLst>
          </p:cNvPr>
          <p:cNvSpPr/>
          <p:nvPr/>
        </p:nvSpPr>
        <p:spPr>
          <a:xfrm rot="18882420">
            <a:off x="7041075" y="5552739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3EFB62A6-9274-AB33-ECC1-C0911558A558}"/>
              </a:ext>
            </a:extLst>
          </p:cNvPr>
          <p:cNvSpPr/>
          <p:nvPr/>
        </p:nvSpPr>
        <p:spPr>
          <a:xfrm>
            <a:off x="7050745" y="3818032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E7809915-8926-740F-FD3B-F478336B717D}"/>
              </a:ext>
            </a:extLst>
          </p:cNvPr>
          <p:cNvSpPr/>
          <p:nvPr/>
        </p:nvSpPr>
        <p:spPr>
          <a:xfrm>
            <a:off x="5371567" y="5485283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69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432DBF6-2AA3-BEDD-1215-E5F6AC9456B2}"/>
              </a:ext>
            </a:extLst>
          </p:cNvPr>
          <p:cNvSpPr txBox="1"/>
          <p:nvPr/>
        </p:nvSpPr>
        <p:spPr>
          <a:xfrm>
            <a:off x="4779309" y="1335617"/>
            <a:ext cx="207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Matriz de Confusión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87E28E2-4756-8A1A-B2F4-8D67F3CE23B1}"/>
              </a:ext>
            </a:extLst>
          </p:cNvPr>
          <p:cNvGrpSpPr/>
          <p:nvPr/>
        </p:nvGrpSpPr>
        <p:grpSpPr>
          <a:xfrm>
            <a:off x="492317" y="1769808"/>
            <a:ext cx="4621921" cy="4494803"/>
            <a:chOff x="3015301" y="1733705"/>
            <a:chExt cx="4621921" cy="449480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2E8B9E1F-1663-7480-0F8C-D555FE2A7E48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El modelo predijo 0 y el real es 0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7FC8DEDF-E913-33AB-86E8-9232B0BA930F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El modelo predijo 1 y el real era 1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1430FD48-7E7A-E551-38F0-4F2BB2602A98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El </a:t>
              </a:r>
              <a:r>
                <a:rPr lang="es-CO">
                  <a:solidFill>
                    <a:schemeClr val="tx1"/>
                  </a:solidFill>
                </a:rPr>
                <a:t>modelo</a:t>
              </a:r>
              <a:r>
                <a:rPr lang="en-US">
                  <a:solidFill>
                    <a:schemeClr val="tx1"/>
                  </a:solidFill>
                </a:rPr>
                <a:t> </a:t>
              </a:r>
              <a:r>
                <a:rPr lang="es-CO">
                  <a:solidFill>
                    <a:schemeClr val="tx1"/>
                  </a:solidFill>
                </a:rPr>
                <a:t>predijo</a:t>
              </a:r>
              <a:r>
                <a:rPr lang="en-US">
                  <a:solidFill>
                    <a:schemeClr val="tx1"/>
                  </a:solidFill>
                </a:rPr>
                <a:t> 0 y </a:t>
              </a:r>
              <a:r>
                <a:rPr lang="en-US" err="1">
                  <a:solidFill>
                    <a:schemeClr val="tx1"/>
                  </a:solidFill>
                </a:rPr>
                <a:t>el</a:t>
              </a:r>
              <a:r>
                <a:rPr lang="en-US">
                  <a:solidFill>
                    <a:schemeClr val="tx1"/>
                  </a:solidFill>
                </a:rPr>
                <a:t> real era 1 </a:t>
              </a:r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837996F6-F66C-6A96-E616-D65538E06D6A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El modelo predijo 1 y el real es 0</a:t>
              </a:r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B4E291C0-2976-4DB1-CAF0-6E7CF4DB9D1F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Predicciones</a:t>
              </a:r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7F722FA7-B614-72D1-F395-E3D167028547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Real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5755700-E010-F312-C05C-D74BED9EE324}"/>
                </a:ext>
              </a:extLst>
            </p:cNvPr>
            <p:cNvSpPr txBox="1"/>
            <p:nvPr/>
          </p:nvSpPr>
          <p:spPr>
            <a:xfrm>
              <a:off x="4127203" y="2451419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3AC876C7-8DC3-558A-365F-ABF06DD1EA18}"/>
                </a:ext>
              </a:extLst>
            </p:cNvPr>
            <p:cNvSpPr txBox="1"/>
            <p:nvPr/>
          </p:nvSpPr>
          <p:spPr>
            <a:xfrm>
              <a:off x="5926232" y="246803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999AAE6-9192-7277-EFC2-112A2BFAE73A}"/>
                </a:ext>
              </a:extLst>
            </p:cNvPr>
            <p:cNvSpPr txBox="1"/>
            <p:nvPr/>
          </p:nvSpPr>
          <p:spPr>
            <a:xfrm rot="16200000">
              <a:off x="3158991" y="3340954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1A862DB-B1C1-E7FB-FCE0-374EEE53DD9D}"/>
                </a:ext>
              </a:extLst>
            </p:cNvPr>
            <p:cNvSpPr txBox="1"/>
            <p:nvPr/>
          </p:nvSpPr>
          <p:spPr>
            <a:xfrm rot="16200000">
              <a:off x="3286428" y="506052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7D60E6C4-1256-6595-B4F4-C42164BCAB5B}"/>
              </a:ext>
            </a:extLst>
          </p:cNvPr>
          <p:cNvGrpSpPr/>
          <p:nvPr/>
        </p:nvGrpSpPr>
        <p:grpSpPr>
          <a:xfrm>
            <a:off x="6948134" y="1704949"/>
            <a:ext cx="4621921" cy="4494803"/>
            <a:chOff x="3015301" y="1733705"/>
            <a:chExt cx="4621921" cy="4494803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49E66C6-BF33-B92D-4AAD-F0BE1A00BD48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V</a:t>
              </a:r>
              <a:r>
                <a:rPr lang="es-CO" err="1">
                  <a:solidFill>
                    <a:schemeClr val="tx1"/>
                  </a:solidFill>
                </a:rPr>
                <a:t>erdadero</a:t>
              </a:r>
              <a:r>
                <a:rPr lang="es-CO">
                  <a:solidFill>
                    <a:schemeClr val="tx1"/>
                  </a:solidFill>
                </a:rPr>
                <a:t> Negativo (VN)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B2EDA07-0AAE-2AE3-F143-D7F27E94B6B2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Verdadero Positivo (VP)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845B2BE-8865-B681-F30E-F94011400594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Falso Negativo (FN)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5234BA6-845F-088A-1E7E-D40D4110288B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Falso Positivo (FP)</a:t>
              </a: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B2127C1B-4952-564A-1DD7-6C72B6E02DA4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Predicciones</a:t>
              </a: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2CEC23ED-7BBE-3574-38BD-AD60B2F3CA14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Real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E53703E-92EB-100F-32AF-26C339DFC778}"/>
                </a:ext>
              </a:extLst>
            </p:cNvPr>
            <p:cNvSpPr txBox="1"/>
            <p:nvPr/>
          </p:nvSpPr>
          <p:spPr>
            <a:xfrm>
              <a:off x="4127203" y="2451419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3206FF-308E-ED5F-ADAE-7A9522AAB33D}"/>
                </a:ext>
              </a:extLst>
            </p:cNvPr>
            <p:cNvSpPr txBox="1"/>
            <p:nvPr/>
          </p:nvSpPr>
          <p:spPr>
            <a:xfrm>
              <a:off x="5926232" y="246803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BF3B3412-E6A9-7DFD-2C68-3326EB8C8C5D}"/>
                </a:ext>
              </a:extLst>
            </p:cNvPr>
            <p:cNvSpPr txBox="1"/>
            <p:nvPr/>
          </p:nvSpPr>
          <p:spPr>
            <a:xfrm rot="16200000">
              <a:off x="3158991" y="3340954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0BA7B962-F53B-060A-360E-BEB0A5ACE66C}"/>
                </a:ext>
              </a:extLst>
            </p:cNvPr>
            <p:cNvSpPr txBox="1"/>
            <p:nvPr/>
          </p:nvSpPr>
          <p:spPr>
            <a:xfrm rot="16200000">
              <a:off x="3286428" y="506052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</p:grp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EBF98E95-7362-7DE3-F9E1-02D5D13D2BF9}"/>
              </a:ext>
            </a:extLst>
          </p:cNvPr>
          <p:cNvSpPr/>
          <p:nvPr/>
        </p:nvSpPr>
        <p:spPr>
          <a:xfrm>
            <a:off x="5216920" y="3375391"/>
            <a:ext cx="1469544" cy="1358658"/>
          </a:xfrm>
          <a:prstGeom prst="rightArrow">
            <a:avLst>
              <a:gd name="adj1" fmla="val 39232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Forma en L 1">
            <a:extLst>
              <a:ext uri="{FF2B5EF4-FFF2-40B4-BE49-F238E27FC236}">
                <a16:creationId xmlns:a16="http://schemas.microsoft.com/office/drawing/2014/main" id="{FA80F707-28DC-0BCE-ADE8-2337C813C1D7}"/>
              </a:ext>
            </a:extLst>
          </p:cNvPr>
          <p:cNvSpPr/>
          <p:nvPr/>
        </p:nvSpPr>
        <p:spPr>
          <a:xfrm rot="18882420">
            <a:off x="2817739" y="3875704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Signo de multiplicación 11">
            <a:extLst>
              <a:ext uri="{FF2B5EF4-FFF2-40B4-BE49-F238E27FC236}">
                <a16:creationId xmlns:a16="http://schemas.microsoft.com/office/drawing/2014/main" id="{638B3C7E-A17A-3D8E-AC30-1C4FA0B9DDB8}"/>
              </a:ext>
            </a:extLst>
          </p:cNvPr>
          <p:cNvSpPr/>
          <p:nvPr/>
        </p:nvSpPr>
        <p:spPr>
          <a:xfrm>
            <a:off x="2819824" y="5478061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Forma en L 18">
            <a:extLst>
              <a:ext uri="{FF2B5EF4-FFF2-40B4-BE49-F238E27FC236}">
                <a16:creationId xmlns:a16="http://schemas.microsoft.com/office/drawing/2014/main" id="{9D779169-90F7-9001-FF16-0F9893DEACA7}"/>
              </a:ext>
            </a:extLst>
          </p:cNvPr>
          <p:cNvSpPr/>
          <p:nvPr/>
        </p:nvSpPr>
        <p:spPr>
          <a:xfrm rot="18882420">
            <a:off x="9210364" y="3810845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F5118EFE-5E23-B54E-F4CC-C7C0BE6B3027}"/>
              </a:ext>
            </a:extLst>
          </p:cNvPr>
          <p:cNvSpPr/>
          <p:nvPr/>
        </p:nvSpPr>
        <p:spPr>
          <a:xfrm>
            <a:off x="9212449" y="5413202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orma en L 20">
            <a:extLst>
              <a:ext uri="{FF2B5EF4-FFF2-40B4-BE49-F238E27FC236}">
                <a16:creationId xmlns:a16="http://schemas.microsoft.com/office/drawing/2014/main" id="{E006D216-90D6-CA94-9307-EEB60DA2F1C3}"/>
              </a:ext>
            </a:extLst>
          </p:cNvPr>
          <p:cNvSpPr/>
          <p:nvPr/>
        </p:nvSpPr>
        <p:spPr>
          <a:xfrm rot="18882420">
            <a:off x="4507857" y="5578091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D0A22A34-E39A-7F73-40BF-87EEB38EF53F}"/>
              </a:ext>
            </a:extLst>
          </p:cNvPr>
          <p:cNvSpPr/>
          <p:nvPr/>
        </p:nvSpPr>
        <p:spPr>
          <a:xfrm>
            <a:off x="4517527" y="3843384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Forma en L 36">
            <a:extLst>
              <a:ext uri="{FF2B5EF4-FFF2-40B4-BE49-F238E27FC236}">
                <a16:creationId xmlns:a16="http://schemas.microsoft.com/office/drawing/2014/main" id="{3C1165C9-863C-BEFC-1B66-5EF5AAFC522B}"/>
              </a:ext>
            </a:extLst>
          </p:cNvPr>
          <p:cNvSpPr/>
          <p:nvPr/>
        </p:nvSpPr>
        <p:spPr>
          <a:xfrm rot="18882420">
            <a:off x="10969471" y="5534691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C37126-BCBE-7145-72C4-6BAC39C28A3D}"/>
              </a:ext>
            </a:extLst>
          </p:cNvPr>
          <p:cNvSpPr/>
          <p:nvPr/>
        </p:nvSpPr>
        <p:spPr>
          <a:xfrm>
            <a:off x="10979141" y="3799984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Marcador de texto 4">
            <a:extLst>
              <a:ext uri="{FF2B5EF4-FFF2-40B4-BE49-F238E27FC236}">
                <a16:creationId xmlns:a16="http://schemas.microsoft.com/office/drawing/2014/main" id="{A82BF58D-68AF-DBDF-5EE8-ADE4F8449181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97503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432DBF6-2AA3-BEDD-1215-E5F6AC9456B2}"/>
              </a:ext>
            </a:extLst>
          </p:cNvPr>
          <p:cNvSpPr txBox="1"/>
          <p:nvPr/>
        </p:nvSpPr>
        <p:spPr>
          <a:xfrm>
            <a:off x="4779309" y="1335617"/>
            <a:ext cx="207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Matriz de Confusión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D60E6C4-1256-6595-B4F4-C42164BCAB5B}"/>
              </a:ext>
            </a:extLst>
          </p:cNvPr>
          <p:cNvGrpSpPr/>
          <p:nvPr/>
        </p:nvGrpSpPr>
        <p:grpSpPr>
          <a:xfrm>
            <a:off x="6948134" y="1704949"/>
            <a:ext cx="4621921" cy="4494803"/>
            <a:chOff x="3015301" y="1733705"/>
            <a:chExt cx="4621921" cy="4494803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49E66C6-BF33-B92D-4AAD-F0BE1A00BD48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V</a:t>
              </a:r>
              <a:r>
                <a:rPr lang="es-CO" sz="1400" err="1"/>
                <a:t>erdadero</a:t>
              </a:r>
              <a:r>
                <a:rPr lang="es-CO" sz="1400"/>
                <a:t> Negativo (VN)</a:t>
              </a:r>
            </a:p>
            <a:p>
              <a:pPr algn="ctr"/>
              <a:r>
                <a:rPr lang="es-CO" sz="1400"/>
                <a:t>6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B2EDA07-0AAE-2AE3-F143-D7F27E94B6B2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400"/>
                <a:t>Verdadero Positivo (VP)</a:t>
              </a:r>
            </a:p>
            <a:p>
              <a:pPr algn="ctr"/>
              <a:r>
                <a:rPr lang="es-CO" sz="1400"/>
                <a:t>5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845B2BE-8865-B681-F30E-F94011400594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400"/>
                <a:t>Falso Negativo (FN)</a:t>
              </a:r>
            </a:p>
            <a:p>
              <a:pPr algn="ctr"/>
              <a:r>
                <a:rPr lang="es-CO" sz="1400"/>
                <a:t>1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5234BA6-845F-088A-1E7E-D40D4110288B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400"/>
                <a:t>Falso Positivo (FP)</a:t>
              </a:r>
            </a:p>
            <a:p>
              <a:pPr algn="ctr"/>
              <a:r>
                <a:rPr lang="es-CO" sz="1400"/>
                <a:t>2</a:t>
              </a: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B2127C1B-4952-564A-1DD7-6C72B6E02DA4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Predicciones</a:t>
              </a: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2CEC23ED-7BBE-3574-38BD-AD60B2F3CA14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Real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E53703E-92EB-100F-32AF-26C339DFC778}"/>
                </a:ext>
              </a:extLst>
            </p:cNvPr>
            <p:cNvSpPr txBox="1"/>
            <p:nvPr/>
          </p:nvSpPr>
          <p:spPr>
            <a:xfrm>
              <a:off x="4127203" y="2451419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3206FF-308E-ED5F-ADAE-7A9522AAB33D}"/>
                </a:ext>
              </a:extLst>
            </p:cNvPr>
            <p:cNvSpPr txBox="1"/>
            <p:nvPr/>
          </p:nvSpPr>
          <p:spPr>
            <a:xfrm>
              <a:off x="5926232" y="246803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BF3B3412-E6A9-7DFD-2C68-3326EB8C8C5D}"/>
                </a:ext>
              </a:extLst>
            </p:cNvPr>
            <p:cNvSpPr txBox="1"/>
            <p:nvPr/>
          </p:nvSpPr>
          <p:spPr>
            <a:xfrm rot="16200000">
              <a:off x="3158991" y="3340954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0BA7B962-F53B-060A-360E-BEB0A5ACE66C}"/>
                </a:ext>
              </a:extLst>
            </p:cNvPr>
            <p:cNvSpPr txBox="1"/>
            <p:nvPr/>
          </p:nvSpPr>
          <p:spPr>
            <a:xfrm rot="16200000">
              <a:off x="3286428" y="506052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</p:grp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EBF98E95-7362-7DE3-F9E1-02D5D13D2BF9}"/>
              </a:ext>
            </a:extLst>
          </p:cNvPr>
          <p:cNvSpPr/>
          <p:nvPr/>
        </p:nvSpPr>
        <p:spPr>
          <a:xfrm>
            <a:off x="5216920" y="3375391"/>
            <a:ext cx="1469544" cy="1358658"/>
          </a:xfrm>
          <a:prstGeom prst="rightArrow">
            <a:avLst>
              <a:gd name="adj1" fmla="val 39232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74AB910-5282-D313-8AF8-055A83CBB940}"/>
              </a:ext>
            </a:extLst>
          </p:cNvPr>
          <p:cNvSpPr/>
          <p:nvPr/>
        </p:nvSpPr>
        <p:spPr>
          <a:xfrm>
            <a:off x="265176" y="2103120"/>
            <a:ext cx="606202" cy="415523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1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1</a:t>
            </a:r>
          </a:p>
          <a:p>
            <a:pPr algn="ctr"/>
            <a:r>
              <a:rPr lang="en-US"/>
              <a:t>1</a:t>
            </a:r>
          </a:p>
          <a:p>
            <a:pPr algn="ctr"/>
            <a:r>
              <a:rPr lang="en-US"/>
              <a:t>1</a:t>
            </a:r>
          </a:p>
          <a:p>
            <a:pPr algn="ctr"/>
            <a:r>
              <a:rPr lang="en-US"/>
              <a:t>1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0</a:t>
            </a:r>
          </a:p>
          <a:p>
            <a:pPr algn="ctr"/>
            <a:r>
              <a:rPr lang="en-US"/>
              <a:t>1</a:t>
            </a:r>
          </a:p>
          <a:p>
            <a:pPr algn="ctr"/>
            <a:r>
              <a:rPr lang="en-US"/>
              <a:t>1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4CAD231-2852-AC62-B706-6C588B95896C}"/>
              </a:ext>
            </a:extLst>
          </p:cNvPr>
          <p:cNvSpPr/>
          <p:nvPr/>
        </p:nvSpPr>
        <p:spPr>
          <a:xfrm>
            <a:off x="1183247" y="2103120"/>
            <a:ext cx="606202" cy="415523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F9B4849-FD49-E9F9-F373-D91F916A5391}"/>
              </a:ext>
            </a:extLst>
          </p:cNvPr>
          <p:cNvGrpSpPr/>
          <p:nvPr/>
        </p:nvGrpSpPr>
        <p:grpSpPr>
          <a:xfrm>
            <a:off x="3489856" y="2277329"/>
            <a:ext cx="1472519" cy="1099968"/>
            <a:chOff x="3937665" y="2020824"/>
            <a:chExt cx="1472519" cy="1099968"/>
          </a:xfrm>
        </p:grpSpPr>
        <p:sp>
          <p:nvSpPr>
            <p:cNvPr id="15" name="Cara sonriente 14">
              <a:extLst>
                <a:ext uri="{FF2B5EF4-FFF2-40B4-BE49-F238E27FC236}">
                  <a16:creationId xmlns:a16="http://schemas.microsoft.com/office/drawing/2014/main" id="{88276B90-8995-59E6-3D63-AEBC64610673}"/>
                </a:ext>
              </a:extLst>
            </p:cNvPr>
            <p:cNvSpPr/>
            <p:nvPr/>
          </p:nvSpPr>
          <p:spPr>
            <a:xfrm>
              <a:off x="4254642" y="2020824"/>
              <a:ext cx="838566" cy="758952"/>
            </a:xfrm>
            <a:prstGeom prst="smileyFac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D259E330-69D5-BD8E-10F8-811B18544BF3}"/>
                </a:ext>
              </a:extLst>
            </p:cNvPr>
            <p:cNvSpPr txBox="1"/>
            <p:nvPr/>
          </p:nvSpPr>
          <p:spPr>
            <a:xfrm>
              <a:off x="3937665" y="2751460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588C3A13-C5A9-7400-4D19-0201897D3FF8}"/>
              </a:ext>
            </a:extLst>
          </p:cNvPr>
          <p:cNvGrpSpPr/>
          <p:nvPr/>
        </p:nvGrpSpPr>
        <p:grpSpPr>
          <a:xfrm>
            <a:off x="3335967" y="4480178"/>
            <a:ext cx="1780296" cy="1128284"/>
            <a:chOff x="3794524" y="3084576"/>
            <a:chExt cx="1780296" cy="1128284"/>
          </a:xfrm>
        </p:grpSpPr>
        <p:sp>
          <p:nvSpPr>
            <p:cNvPr id="21" name="Cara sonriente 20">
              <a:extLst>
                <a:ext uri="{FF2B5EF4-FFF2-40B4-BE49-F238E27FC236}">
                  <a16:creationId xmlns:a16="http://schemas.microsoft.com/office/drawing/2014/main" id="{03A96F5B-B308-39BE-617F-6D6F1419F46B}"/>
                </a:ext>
              </a:extLst>
            </p:cNvPr>
            <p:cNvSpPr/>
            <p:nvPr/>
          </p:nvSpPr>
          <p:spPr>
            <a:xfrm>
              <a:off x="4254642" y="3084576"/>
              <a:ext cx="838566" cy="758952"/>
            </a:xfrm>
            <a:prstGeom prst="smileyFace">
              <a:avLst>
                <a:gd name="adj" fmla="val -465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11A2EB1-EEE4-39BC-E165-3804CED5E026}"/>
                </a:ext>
              </a:extLst>
            </p:cNvPr>
            <p:cNvSpPr txBox="1"/>
            <p:nvPr/>
          </p:nvSpPr>
          <p:spPr>
            <a:xfrm>
              <a:off x="3794524" y="3843528"/>
              <a:ext cx="1780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 (0)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1CC51A2-CEC5-DF5B-57D6-3FE5A4D46C73}"/>
              </a:ext>
            </a:extLst>
          </p:cNvPr>
          <p:cNvSpPr txBox="1"/>
          <p:nvPr/>
        </p:nvSpPr>
        <p:spPr>
          <a:xfrm>
            <a:off x="-19153" y="1704949"/>
            <a:ext cx="116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Prediccion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F3B693C-FC87-BAC8-CE61-5A384C2A110F}"/>
              </a:ext>
            </a:extLst>
          </p:cNvPr>
          <p:cNvSpPr txBox="1"/>
          <p:nvPr/>
        </p:nvSpPr>
        <p:spPr>
          <a:xfrm>
            <a:off x="1194056" y="1710850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Real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E959D3D-CAEF-7685-FFDA-27B1233C555B}"/>
              </a:ext>
            </a:extLst>
          </p:cNvPr>
          <p:cNvSpPr txBox="1"/>
          <p:nvPr/>
        </p:nvSpPr>
        <p:spPr>
          <a:xfrm>
            <a:off x="1055768" y="1364456"/>
            <a:ext cx="13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14 pasajeros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B33D591-F041-BB95-1461-D57B0EF594A2}"/>
              </a:ext>
            </a:extLst>
          </p:cNvPr>
          <p:cNvSpPr txBox="1"/>
          <p:nvPr/>
        </p:nvSpPr>
        <p:spPr>
          <a:xfrm>
            <a:off x="2255288" y="171936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Tipo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59BEAC4D-3B8B-32A8-4DFA-A52EE69F46C6}"/>
              </a:ext>
            </a:extLst>
          </p:cNvPr>
          <p:cNvSpPr/>
          <p:nvPr/>
        </p:nvSpPr>
        <p:spPr>
          <a:xfrm>
            <a:off x="2247828" y="2103119"/>
            <a:ext cx="606202" cy="415523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>
                <a:solidFill>
                  <a:srgbClr val="0070C0"/>
                </a:solidFill>
              </a:rPr>
              <a:t>VN</a:t>
            </a:r>
          </a:p>
          <a:p>
            <a:pPr algn="ctr"/>
            <a:r>
              <a:rPr lang="es-CO" b="1">
                <a:solidFill>
                  <a:srgbClr val="00B050"/>
                </a:solidFill>
              </a:rPr>
              <a:t>VP</a:t>
            </a:r>
          </a:p>
          <a:p>
            <a:pPr algn="ctr"/>
            <a:r>
              <a:rPr lang="es-CO" b="1">
                <a:solidFill>
                  <a:srgbClr val="0070C0"/>
                </a:solidFill>
              </a:rPr>
              <a:t>VN</a:t>
            </a:r>
          </a:p>
          <a:p>
            <a:pPr algn="ctr"/>
            <a:r>
              <a:rPr lang="es-CO" b="1">
                <a:solidFill>
                  <a:srgbClr val="0070C0"/>
                </a:solidFill>
              </a:rPr>
              <a:t>VN</a:t>
            </a:r>
          </a:p>
          <a:p>
            <a:pPr algn="ctr"/>
            <a:r>
              <a:rPr lang="es-CO" b="1">
                <a:solidFill>
                  <a:schemeClr val="accent4">
                    <a:lumMod val="60000"/>
                    <a:lumOff val="40000"/>
                  </a:schemeClr>
                </a:solidFill>
              </a:rPr>
              <a:t>FN</a:t>
            </a:r>
          </a:p>
          <a:p>
            <a:pPr algn="ctr"/>
            <a:r>
              <a:rPr lang="es-CO" b="1">
                <a:solidFill>
                  <a:srgbClr val="0070C0"/>
                </a:solidFill>
              </a:rPr>
              <a:t>VN</a:t>
            </a:r>
          </a:p>
          <a:p>
            <a:pPr algn="ctr"/>
            <a:r>
              <a:rPr lang="es-CO" b="1">
                <a:solidFill>
                  <a:schemeClr val="accent2"/>
                </a:solidFill>
              </a:rPr>
              <a:t>FP</a:t>
            </a:r>
          </a:p>
          <a:p>
            <a:pPr algn="ctr"/>
            <a:r>
              <a:rPr lang="es-CO" b="1">
                <a:solidFill>
                  <a:schemeClr val="accent2"/>
                </a:solidFill>
              </a:rPr>
              <a:t>FP</a:t>
            </a:r>
          </a:p>
          <a:p>
            <a:pPr algn="ctr"/>
            <a:r>
              <a:rPr lang="es-CO" b="1">
                <a:solidFill>
                  <a:srgbClr val="00B050"/>
                </a:solidFill>
              </a:rPr>
              <a:t>VP</a:t>
            </a:r>
          </a:p>
          <a:p>
            <a:pPr algn="ctr"/>
            <a:r>
              <a:rPr lang="es-CO" b="1">
                <a:solidFill>
                  <a:srgbClr val="00B050"/>
                </a:solidFill>
              </a:rPr>
              <a:t>VP</a:t>
            </a:r>
          </a:p>
          <a:p>
            <a:pPr algn="ctr"/>
            <a:r>
              <a:rPr lang="es-CO" b="1">
                <a:solidFill>
                  <a:srgbClr val="0070C0"/>
                </a:solidFill>
              </a:rPr>
              <a:t>VN</a:t>
            </a:r>
          </a:p>
          <a:p>
            <a:pPr algn="ctr"/>
            <a:r>
              <a:rPr lang="es-CO" b="1">
                <a:solidFill>
                  <a:srgbClr val="0070C0"/>
                </a:solidFill>
              </a:rPr>
              <a:t>VN</a:t>
            </a:r>
          </a:p>
          <a:p>
            <a:pPr algn="ctr"/>
            <a:r>
              <a:rPr lang="es-CO" b="1">
                <a:solidFill>
                  <a:srgbClr val="00B050"/>
                </a:solidFill>
              </a:rPr>
              <a:t>VP</a:t>
            </a:r>
          </a:p>
          <a:p>
            <a:pPr algn="ctr"/>
            <a:r>
              <a:rPr lang="es-CO" b="1">
                <a:solidFill>
                  <a:srgbClr val="00B050"/>
                </a:solidFill>
              </a:rPr>
              <a:t>VP</a:t>
            </a:r>
          </a:p>
        </p:txBody>
      </p:sp>
      <p:sp>
        <p:nvSpPr>
          <p:cNvPr id="5" name="Forma en L 4">
            <a:extLst>
              <a:ext uri="{FF2B5EF4-FFF2-40B4-BE49-F238E27FC236}">
                <a16:creationId xmlns:a16="http://schemas.microsoft.com/office/drawing/2014/main" id="{B54CC8B2-DAEC-31D1-C6B6-EA18E5273309}"/>
              </a:ext>
            </a:extLst>
          </p:cNvPr>
          <p:cNvSpPr/>
          <p:nvPr/>
        </p:nvSpPr>
        <p:spPr>
          <a:xfrm rot="18882420">
            <a:off x="9245851" y="3810845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854DFA6E-059A-3EFA-F146-52B8A7D5F6EA}"/>
              </a:ext>
            </a:extLst>
          </p:cNvPr>
          <p:cNvSpPr/>
          <p:nvPr/>
        </p:nvSpPr>
        <p:spPr>
          <a:xfrm>
            <a:off x="9247936" y="5413202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614F7592-50B1-0B1C-CD8F-EE98DCD49EF2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  <p:sp>
        <p:nvSpPr>
          <p:cNvPr id="14" name="Forma en L 13">
            <a:extLst>
              <a:ext uri="{FF2B5EF4-FFF2-40B4-BE49-F238E27FC236}">
                <a16:creationId xmlns:a16="http://schemas.microsoft.com/office/drawing/2014/main" id="{685EAA2F-41B0-C037-3CF1-CE1D8265B114}"/>
              </a:ext>
            </a:extLst>
          </p:cNvPr>
          <p:cNvSpPr/>
          <p:nvPr/>
        </p:nvSpPr>
        <p:spPr>
          <a:xfrm rot="18882420">
            <a:off x="10969471" y="5534691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732397D8-664F-0328-FBD3-A228FC4C512A}"/>
              </a:ext>
            </a:extLst>
          </p:cNvPr>
          <p:cNvSpPr/>
          <p:nvPr/>
        </p:nvSpPr>
        <p:spPr>
          <a:xfrm>
            <a:off x="10979141" y="3799984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419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9C377C5-8F2A-B0F8-17D3-92E107ED0EE2}"/>
              </a:ext>
            </a:extLst>
          </p:cNvPr>
          <p:cNvSpPr txBox="1"/>
          <p:nvPr/>
        </p:nvSpPr>
        <p:spPr>
          <a:xfrm>
            <a:off x="5417724" y="1675114"/>
            <a:ext cx="6209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err="1"/>
              <a:t>Accurracy</a:t>
            </a:r>
            <a:r>
              <a:rPr lang="es-CO"/>
              <a:t> – Exactitud</a:t>
            </a:r>
          </a:p>
          <a:p>
            <a:endParaRPr lang="es-CO"/>
          </a:p>
          <a:p>
            <a:r>
              <a:rPr lang="es-MX"/>
              <a:t>En general, ¿Con qué frecuencia son correctas las predicciones?</a:t>
            </a:r>
            <a:r>
              <a:rPr lang="es-CO"/>
              <a:t> 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F3F320F8-2939-FB9E-B2A0-696BDAF72FE9}"/>
              </a:ext>
            </a:extLst>
          </p:cNvPr>
          <p:cNvGrpSpPr/>
          <p:nvPr/>
        </p:nvGrpSpPr>
        <p:grpSpPr>
          <a:xfrm>
            <a:off x="5417724" y="3080844"/>
            <a:ext cx="6281959" cy="1005721"/>
            <a:chOff x="5417724" y="3546482"/>
            <a:chExt cx="6281959" cy="1005721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F8506B3-721F-63B2-1F33-73952B892F95}"/>
                </a:ext>
              </a:extLst>
            </p:cNvPr>
            <p:cNvGrpSpPr/>
            <p:nvPr/>
          </p:nvGrpSpPr>
          <p:grpSpPr>
            <a:xfrm>
              <a:off x="5417724" y="3546482"/>
              <a:ext cx="4544568" cy="1005721"/>
              <a:chOff x="5769864" y="3392484"/>
              <a:chExt cx="4544568" cy="1005721"/>
            </a:xfrm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846E7504-7AB4-B5E6-0F99-A2F20D29EE86}"/>
                  </a:ext>
                </a:extLst>
              </p:cNvPr>
              <p:cNvSpPr/>
              <p:nvPr/>
            </p:nvSpPr>
            <p:spPr>
              <a:xfrm>
                <a:off x="7233023" y="3392484"/>
                <a:ext cx="402336" cy="402336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>
                    <a:solidFill>
                      <a:schemeClr val="tx1"/>
                    </a:solidFill>
                  </a:rPr>
                  <a:t>VP</a:t>
                </a:r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C6FC87F6-50F1-2308-0952-4F608AC098CF}"/>
                  </a:ext>
                </a:extLst>
              </p:cNvPr>
              <p:cNvSpPr/>
              <p:nvPr/>
            </p:nvSpPr>
            <p:spPr>
              <a:xfrm>
                <a:off x="8506661" y="3392484"/>
                <a:ext cx="402336" cy="402336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>
                    <a:solidFill>
                      <a:schemeClr val="tx1"/>
                    </a:solidFill>
                  </a:rPr>
                  <a:t>VN</a:t>
                </a:r>
              </a:p>
            </p:txBody>
          </p: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D2501EDD-EC91-40CC-3F6D-4C67078C6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9864" y="3895344"/>
                <a:ext cx="4544568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Signo más 20">
                <a:extLst>
                  <a:ext uri="{FF2B5EF4-FFF2-40B4-BE49-F238E27FC236}">
                    <a16:creationId xmlns:a16="http://schemas.microsoft.com/office/drawing/2014/main" id="{39A8EDEE-ACFE-2A3C-4167-E0676DD99730}"/>
                  </a:ext>
                </a:extLst>
              </p:cNvPr>
              <p:cNvSpPr/>
              <p:nvPr/>
            </p:nvSpPr>
            <p:spPr>
              <a:xfrm>
                <a:off x="7872128" y="3392484"/>
                <a:ext cx="402336" cy="402336"/>
              </a:xfrm>
              <a:prstGeom prst="mathPlus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B0642141-6DFB-361F-E5BC-66379936131B}"/>
                  </a:ext>
                </a:extLst>
              </p:cNvPr>
              <p:cNvSpPr/>
              <p:nvPr/>
            </p:nvSpPr>
            <p:spPr>
              <a:xfrm>
                <a:off x="6038393" y="3995869"/>
                <a:ext cx="402336" cy="402336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>
                    <a:solidFill>
                      <a:schemeClr val="tx1"/>
                    </a:solidFill>
                  </a:rPr>
                  <a:t>VP</a:t>
                </a:r>
              </a:p>
            </p:txBody>
          </p:sp>
          <p:sp>
            <p:nvSpPr>
              <p:cNvPr id="36" name="Signo más 35">
                <a:extLst>
                  <a:ext uri="{FF2B5EF4-FFF2-40B4-BE49-F238E27FC236}">
                    <a16:creationId xmlns:a16="http://schemas.microsoft.com/office/drawing/2014/main" id="{8A9EACEB-A179-16A6-22B1-14643542B084}"/>
                  </a:ext>
                </a:extLst>
              </p:cNvPr>
              <p:cNvSpPr/>
              <p:nvPr/>
            </p:nvSpPr>
            <p:spPr>
              <a:xfrm>
                <a:off x="6626417" y="3995869"/>
                <a:ext cx="402336" cy="402336"/>
              </a:xfrm>
              <a:prstGeom prst="mathPlus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71802775-15DF-0FDF-9510-8B02C749586D}"/>
                  </a:ext>
                </a:extLst>
              </p:cNvPr>
              <p:cNvSpPr/>
              <p:nvPr/>
            </p:nvSpPr>
            <p:spPr>
              <a:xfrm>
                <a:off x="7233023" y="3995869"/>
                <a:ext cx="402336" cy="402336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>
                    <a:solidFill>
                      <a:schemeClr val="tx1"/>
                    </a:solidFill>
                  </a:rPr>
                  <a:t>VN</a:t>
                </a:r>
              </a:p>
            </p:txBody>
          </p:sp>
          <p:sp>
            <p:nvSpPr>
              <p:cNvPr id="38" name="Signo más 37">
                <a:extLst>
                  <a:ext uri="{FF2B5EF4-FFF2-40B4-BE49-F238E27FC236}">
                    <a16:creationId xmlns:a16="http://schemas.microsoft.com/office/drawing/2014/main" id="{8BA0B3D0-7CFC-B259-6B4E-4968A9CE94B6}"/>
                  </a:ext>
                </a:extLst>
              </p:cNvPr>
              <p:cNvSpPr/>
              <p:nvPr/>
            </p:nvSpPr>
            <p:spPr>
              <a:xfrm>
                <a:off x="7872128" y="3995869"/>
                <a:ext cx="402336" cy="402336"/>
              </a:xfrm>
              <a:prstGeom prst="mathPlus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4C3558D1-F262-5B15-20BC-097BA31C5511}"/>
                  </a:ext>
                </a:extLst>
              </p:cNvPr>
              <p:cNvSpPr/>
              <p:nvPr/>
            </p:nvSpPr>
            <p:spPr>
              <a:xfrm>
                <a:off x="8506661" y="3995869"/>
                <a:ext cx="402336" cy="40233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>
                    <a:solidFill>
                      <a:schemeClr val="tx1"/>
                    </a:solidFill>
                  </a:rPr>
                  <a:t>FP</a:t>
                </a:r>
              </a:p>
            </p:txBody>
          </p:sp>
          <p:sp>
            <p:nvSpPr>
              <p:cNvPr id="40" name="Signo más 39">
                <a:extLst>
                  <a:ext uri="{FF2B5EF4-FFF2-40B4-BE49-F238E27FC236}">
                    <a16:creationId xmlns:a16="http://schemas.microsoft.com/office/drawing/2014/main" id="{F3BC8DAF-16F9-D0EE-399E-85E6503D3B43}"/>
                  </a:ext>
                </a:extLst>
              </p:cNvPr>
              <p:cNvSpPr/>
              <p:nvPr/>
            </p:nvSpPr>
            <p:spPr>
              <a:xfrm>
                <a:off x="9141194" y="3995869"/>
                <a:ext cx="402336" cy="402336"/>
              </a:xfrm>
              <a:prstGeom prst="mathPlus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ED1A0E53-93D0-395C-D0A1-0A662583433D}"/>
                  </a:ext>
                </a:extLst>
              </p:cNvPr>
              <p:cNvSpPr/>
              <p:nvPr/>
            </p:nvSpPr>
            <p:spPr>
              <a:xfrm>
                <a:off x="9775727" y="3995869"/>
                <a:ext cx="402336" cy="402336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>
                    <a:solidFill>
                      <a:schemeClr val="tx1"/>
                    </a:solidFill>
                  </a:rPr>
                  <a:t>FN</a:t>
                </a:r>
              </a:p>
            </p:txBody>
          </p:sp>
        </p:grpSp>
        <p:sp>
          <p:nvSpPr>
            <p:cNvPr id="44" name="Es igual a 43">
              <a:extLst>
                <a:ext uri="{FF2B5EF4-FFF2-40B4-BE49-F238E27FC236}">
                  <a16:creationId xmlns:a16="http://schemas.microsoft.com/office/drawing/2014/main" id="{16F97A12-66C0-8E2F-A0F0-23E924207BBB}"/>
                </a:ext>
              </a:extLst>
            </p:cNvPr>
            <p:cNvSpPr/>
            <p:nvPr/>
          </p:nvSpPr>
          <p:spPr>
            <a:xfrm>
              <a:off x="10090472" y="3879344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0664F5-A0B0-6784-B600-251EF402634F}"/>
                </a:ext>
              </a:extLst>
            </p:cNvPr>
            <p:cNvSpPr txBox="1"/>
            <p:nvPr/>
          </p:nvSpPr>
          <p:spPr>
            <a:xfrm>
              <a:off x="10676582" y="3866905"/>
              <a:ext cx="1023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Accuracy</a:t>
              </a:r>
              <a:endParaRPr lang="es-CO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D57746F3-85C1-A651-FD67-E0E6EE2B52EC}"/>
              </a:ext>
            </a:extLst>
          </p:cNvPr>
          <p:cNvGrpSpPr/>
          <p:nvPr/>
        </p:nvGrpSpPr>
        <p:grpSpPr>
          <a:xfrm>
            <a:off x="531254" y="1637995"/>
            <a:ext cx="4621921" cy="4494803"/>
            <a:chOff x="3015301" y="1733705"/>
            <a:chExt cx="4621921" cy="449480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F1FFA7E-A901-3756-642E-E3DC70EB31F1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V</a:t>
              </a:r>
              <a:r>
                <a:rPr lang="es-CO" err="1">
                  <a:solidFill>
                    <a:schemeClr val="tx1"/>
                  </a:solidFill>
                </a:rPr>
                <a:t>erdadero</a:t>
              </a:r>
              <a:r>
                <a:rPr lang="es-CO">
                  <a:solidFill>
                    <a:schemeClr val="tx1"/>
                  </a:solidFill>
                </a:rPr>
                <a:t> Negativo (VN)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2B0A729-DBB7-62F4-3406-22117BB12213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Verdadero Positivo (VP)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D25661FC-8642-8B2F-9D85-2FB5115B6DA6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Falso Negativo (FN)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2E515CD-B26D-89A4-C683-FAB61B587598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Falso Positivo (FP)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39F103D9-D79D-8AF7-D8C6-D63E32062F2A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Predicciones</a:t>
              </a: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809574ED-3F4E-F569-2D71-404F5DD5BD83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Real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F5B2BABF-EB78-B8E7-CD03-A582DFEDA5ED}"/>
                </a:ext>
              </a:extLst>
            </p:cNvPr>
            <p:cNvSpPr txBox="1"/>
            <p:nvPr/>
          </p:nvSpPr>
          <p:spPr>
            <a:xfrm>
              <a:off x="4127203" y="2451419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EB5FAE8-7889-68DF-516E-2CF8692949AA}"/>
                </a:ext>
              </a:extLst>
            </p:cNvPr>
            <p:cNvSpPr txBox="1"/>
            <p:nvPr/>
          </p:nvSpPr>
          <p:spPr>
            <a:xfrm>
              <a:off x="5926232" y="246803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594C7764-7FF0-359B-4C23-434ADC072EA4}"/>
                </a:ext>
              </a:extLst>
            </p:cNvPr>
            <p:cNvSpPr txBox="1"/>
            <p:nvPr/>
          </p:nvSpPr>
          <p:spPr>
            <a:xfrm rot="16200000">
              <a:off x="3158991" y="3340954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2BDDFB1E-ED8F-39E3-3473-87E74F8ABB55}"/>
                </a:ext>
              </a:extLst>
            </p:cNvPr>
            <p:cNvSpPr txBox="1"/>
            <p:nvPr/>
          </p:nvSpPr>
          <p:spPr>
            <a:xfrm rot="16200000">
              <a:off x="3286428" y="506052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</p:grpSp>
      <p:sp>
        <p:nvSpPr>
          <p:cNvPr id="5" name="Forma en L 4">
            <a:extLst>
              <a:ext uri="{FF2B5EF4-FFF2-40B4-BE49-F238E27FC236}">
                <a16:creationId xmlns:a16="http://schemas.microsoft.com/office/drawing/2014/main" id="{D8153198-ABD5-F489-EACE-75A5F45153B0}"/>
              </a:ext>
            </a:extLst>
          </p:cNvPr>
          <p:cNvSpPr/>
          <p:nvPr/>
        </p:nvSpPr>
        <p:spPr>
          <a:xfrm rot="18882420">
            <a:off x="2826223" y="3748593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EB1FC753-C00D-22B3-AE5E-0750F5F33AE0}"/>
              </a:ext>
            </a:extLst>
          </p:cNvPr>
          <p:cNvSpPr/>
          <p:nvPr/>
        </p:nvSpPr>
        <p:spPr>
          <a:xfrm>
            <a:off x="2828308" y="5350950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orma en L 7">
            <a:extLst>
              <a:ext uri="{FF2B5EF4-FFF2-40B4-BE49-F238E27FC236}">
                <a16:creationId xmlns:a16="http://schemas.microsoft.com/office/drawing/2014/main" id="{55EA8D0E-5315-A51B-2A39-3C31D884EAF7}"/>
              </a:ext>
            </a:extLst>
          </p:cNvPr>
          <p:cNvSpPr/>
          <p:nvPr/>
        </p:nvSpPr>
        <p:spPr>
          <a:xfrm rot="18882420">
            <a:off x="4478534" y="5467738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E415618E-22E0-E838-373E-FBD506431F68}"/>
              </a:ext>
            </a:extLst>
          </p:cNvPr>
          <p:cNvSpPr/>
          <p:nvPr/>
        </p:nvSpPr>
        <p:spPr>
          <a:xfrm>
            <a:off x="4488204" y="3733031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6E3A298F-994F-07EF-A028-C6A6D8145BBD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4721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9C377C5-8F2A-B0F8-17D3-92E107ED0EE2}"/>
              </a:ext>
            </a:extLst>
          </p:cNvPr>
          <p:cNvSpPr txBox="1"/>
          <p:nvPr/>
        </p:nvSpPr>
        <p:spPr>
          <a:xfrm>
            <a:off x="5417724" y="1675114"/>
            <a:ext cx="5118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Precisión</a:t>
            </a:r>
          </a:p>
          <a:p>
            <a:endParaRPr lang="es-CO"/>
          </a:p>
          <a:p>
            <a:r>
              <a:rPr lang="es-MX"/>
              <a:t>Cuando predice 1, ¿Con qué frecuencia es correcto?</a:t>
            </a:r>
            <a:r>
              <a:rPr lang="es-CO"/>
              <a:t> 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1272F76-101B-7FDB-202A-579856BC4F6B}"/>
              </a:ext>
            </a:extLst>
          </p:cNvPr>
          <p:cNvGrpSpPr/>
          <p:nvPr/>
        </p:nvGrpSpPr>
        <p:grpSpPr>
          <a:xfrm>
            <a:off x="6096000" y="2921547"/>
            <a:ext cx="3512011" cy="1014905"/>
            <a:chOff x="5417724" y="3071660"/>
            <a:chExt cx="3512011" cy="1014905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46E7504-7AB4-B5E6-0F99-A2F20D29EE86}"/>
                </a:ext>
              </a:extLst>
            </p:cNvPr>
            <p:cNvSpPr/>
            <p:nvPr/>
          </p:nvSpPr>
          <p:spPr>
            <a:xfrm>
              <a:off x="6142989" y="3071660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VP</a:t>
              </a:r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2501EDD-EC91-40CC-3F6D-4C67078C6F0A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0642141-6DFB-361F-E5BC-66379936131B}"/>
                </a:ext>
              </a:extLst>
            </p:cNvPr>
            <p:cNvSpPr/>
            <p:nvPr/>
          </p:nvSpPr>
          <p:spPr>
            <a:xfrm>
              <a:off x="5610361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VP</a:t>
              </a:r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0" name="Signo más 39">
              <a:extLst>
                <a:ext uri="{FF2B5EF4-FFF2-40B4-BE49-F238E27FC236}">
                  <a16:creationId xmlns:a16="http://schemas.microsoft.com/office/drawing/2014/main" id="{F3BC8DAF-16F9-D0EE-399E-85E6503D3B43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ED1A0E53-93D0-395C-D0A1-0A662583433D}"/>
                </a:ext>
              </a:extLst>
            </p:cNvPr>
            <p:cNvSpPr/>
            <p:nvPr/>
          </p:nvSpPr>
          <p:spPr>
            <a:xfrm>
              <a:off x="6657663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FN</a:t>
              </a:r>
            </a:p>
          </p:txBody>
        </p:sp>
        <p:sp>
          <p:nvSpPr>
            <p:cNvPr id="44" name="Es igual a 43">
              <a:extLst>
                <a:ext uri="{FF2B5EF4-FFF2-40B4-BE49-F238E27FC236}">
                  <a16:creationId xmlns:a16="http://schemas.microsoft.com/office/drawing/2014/main" id="{16F97A12-66C0-8E2F-A0F0-23E924207BBB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0664F5-A0B0-6784-B600-251EF402634F}"/>
                </a:ext>
              </a:extLst>
            </p:cNvPr>
            <p:cNvSpPr txBox="1"/>
            <p:nvPr/>
          </p:nvSpPr>
          <p:spPr>
            <a:xfrm>
              <a:off x="7896888" y="3391680"/>
              <a:ext cx="1032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Precisión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36BF478-19C0-7B5A-77C1-21BD14D5FD78}"/>
              </a:ext>
            </a:extLst>
          </p:cNvPr>
          <p:cNvSpPr txBox="1"/>
          <p:nvPr/>
        </p:nvSpPr>
        <p:spPr>
          <a:xfrm>
            <a:off x="5417724" y="4446046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¿De todas las veces que el modelo predice que un pasajero sobrevivirá, cuántos realmente sobreviven?</a:t>
            </a:r>
            <a:endParaRPr lang="es-CO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DA1381C-34BF-F63A-C653-9A360C9D70ED}"/>
              </a:ext>
            </a:extLst>
          </p:cNvPr>
          <p:cNvGrpSpPr/>
          <p:nvPr/>
        </p:nvGrpSpPr>
        <p:grpSpPr>
          <a:xfrm>
            <a:off x="545024" y="1668862"/>
            <a:ext cx="4621921" cy="4494803"/>
            <a:chOff x="3015301" y="1733705"/>
            <a:chExt cx="4621921" cy="4494803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55218795-B99C-C514-AE40-8D6A06B0B245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V</a:t>
              </a:r>
              <a:r>
                <a:rPr lang="es-CO" err="1">
                  <a:solidFill>
                    <a:schemeClr val="tx1"/>
                  </a:solidFill>
                </a:rPr>
                <a:t>erdadero</a:t>
              </a:r>
              <a:r>
                <a:rPr lang="es-CO">
                  <a:solidFill>
                    <a:schemeClr val="tx1"/>
                  </a:solidFill>
                </a:rPr>
                <a:t> Negativo (VN)</a:t>
              </a: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7611378-8939-F9A9-68F6-7C1381D5C2CE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Verdadero Positivo (VP)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CC9A4537-0BE1-C5D9-D7A4-E082EFE71314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Falso Negativo (FN)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0EF5A67-0FD4-F6C8-7000-6C6320F657AE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Falso Positivo (FP)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4A957FB7-E878-CB23-6B9E-1A5A39D7656B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Predicciones</a:t>
              </a: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45C22D81-E0D6-9FAD-12FD-B9DEFD574B3A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Real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D12E340-3F4B-5BCB-614A-0DD3A2A72A0E}"/>
                </a:ext>
              </a:extLst>
            </p:cNvPr>
            <p:cNvSpPr txBox="1"/>
            <p:nvPr/>
          </p:nvSpPr>
          <p:spPr>
            <a:xfrm>
              <a:off x="4127203" y="2451419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69D2DFD-3F8B-413F-D863-39F751D38B31}"/>
                </a:ext>
              </a:extLst>
            </p:cNvPr>
            <p:cNvSpPr txBox="1"/>
            <p:nvPr/>
          </p:nvSpPr>
          <p:spPr>
            <a:xfrm>
              <a:off x="5926232" y="246803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4D18363F-26F4-3EA4-3E3D-3CE5782D9D8C}"/>
                </a:ext>
              </a:extLst>
            </p:cNvPr>
            <p:cNvSpPr txBox="1"/>
            <p:nvPr/>
          </p:nvSpPr>
          <p:spPr>
            <a:xfrm rot="16200000">
              <a:off x="3158991" y="3340954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B0273CCD-F68E-AAF7-A0DD-A1AB78DB5CB6}"/>
                </a:ext>
              </a:extLst>
            </p:cNvPr>
            <p:cNvSpPr txBox="1"/>
            <p:nvPr/>
          </p:nvSpPr>
          <p:spPr>
            <a:xfrm rot="16200000">
              <a:off x="3286428" y="506052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</p:grpSp>
      <p:sp>
        <p:nvSpPr>
          <p:cNvPr id="5" name="Forma en L 4">
            <a:extLst>
              <a:ext uri="{FF2B5EF4-FFF2-40B4-BE49-F238E27FC236}">
                <a16:creationId xmlns:a16="http://schemas.microsoft.com/office/drawing/2014/main" id="{22A26109-784B-8179-7C23-AA24E0A62149}"/>
              </a:ext>
            </a:extLst>
          </p:cNvPr>
          <p:cNvSpPr/>
          <p:nvPr/>
        </p:nvSpPr>
        <p:spPr>
          <a:xfrm rot="18882420">
            <a:off x="2856415" y="3786973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BC52C736-ED7C-0AC2-9F3E-E8A708213118}"/>
              </a:ext>
            </a:extLst>
          </p:cNvPr>
          <p:cNvSpPr/>
          <p:nvPr/>
        </p:nvSpPr>
        <p:spPr>
          <a:xfrm>
            <a:off x="2858500" y="5389330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orma en L 7">
            <a:extLst>
              <a:ext uri="{FF2B5EF4-FFF2-40B4-BE49-F238E27FC236}">
                <a16:creationId xmlns:a16="http://schemas.microsoft.com/office/drawing/2014/main" id="{7D8B451C-21C4-438E-5565-826158C4BB28}"/>
              </a:ext>
            </a:extLst>
          </p:cNvPr>
          <p:cNvSpPr/>
          <p:nvPr/>
        </p:nvSpPr>
        <p:spPr>
          <a:xfrm rot="18882420">
            <a:off x="4550238" y="5463814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FE83204C-9317-6695-F22D-F9F13B056976}"/>
              </a:ext>
            </a:extLst>
          </p:cNvPr>
          <p:cNvSpPr/>
          <p:nvPr/>
        </p:nvSpPr>
        <p:spPr>
          <a:xfrm>
            <a:off x="4559908" y="3729107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1C1DCA9F-9F4E-D60E-183E-F0D09996DA78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362555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193E41-C9EE-3E3E-8BFC-4F2F7B3CBFB5}"/>
              </a:ext>
            </a:extLst>
          </p:cNvPr>
          <p:cNvSpPr txBox="1"/>
          <p:nvPr/>
        </p:nvSpPr>
        <p:spPr>
          <a:xfrm>
            <a:off x="642017" y="1680710"/>
            <a:ext cx="1076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>
                <a:solidFill>
                  <a:srgbClr val="2B9AFF"/>
                </a:solidFill>
              </a:rPr>
              <a:t>Precisión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9486CF-173C-D098-EAC0-28FA710A6C79}"/>
              </a:ext>
            </a:extLst>
          </p:cNvPr>
          <p:cNvSpPr txBox="1"/>
          <p:nvPr/>
        </p:nvSpPr>
        <p:spPr>
          <a:xfrm>
            <a:off x="642017" y="2429861"/>
            <a:ext cx="19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¿Cuándo utilizarlo?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6092248-2F0D-AC8E-D86B-F7375D92D253}"/>
              </a:ext>
            </a:extLst>
          </p:cNvPr>
          <p:cNvSpPr txBox="1"/>
          <p:nvPr/>
        </p:nvSpPr>
        <p:spPr>
          <a:xfrm>
            <a:off x="642017" y="3066066"/>
            <a:ext cx="30795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Cuando es importante que las predicciones positivas (1) sean lo más correctas posible, minimizando los falsos positivos.</a:t>
            </a:r>
          </a:p>
          <a:p>
            <a:endParaRPr lang="es-MX"/>
          </a:p>
          <a:p>
            <a:r>
              <a:rPr lang="es-MX"/>
              <a:t>Útil en situaciones donde el costo de un falso positivo es alto.</a:t>
            </a:r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790F646-2C5D-EE83-1ACB-72855E5DE56C}"/>
              </a:ext>
            </a:extLst>
          </p:cNvPr>
          <p:cNvSpPr txBox="1"/>
          <p:nvPr/>
        </p:nvSpPr>
        <p:spPr>
          <a:xfrm>
            <a:off x="5145659" y="1582340"/>
            <a:ext cx="60944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>
                <a:solidFill>
                  <a:srgbClr val="2B9AFF"/>
                </a:solidFill>
              </a:rPr>
              <a:t>Clasificación de spam</a:t>
            </a:r>
            <a:r>
              <a:rPr lang="es-MX"/>
              <a:t>: Es más importante que los correos clasificados como spam realmente lo sean, para evitar que correos importantes se pierdan.</a:t>
            </a:r>
          </a:p>
          <a:p>
            <a:endParaRPr lang="es-MX"/>
          </a:p>
          <a:p>
            <a:endParaRPr lang="es-MX"/>
          </a:p>
          <a:p>
            <a:endParaRPr lang="es-MX"/>
          </a:p>
          <a:p>
            <a:endParaRPr lang="es-MX"/>
          </a:p>
          <a:p>
            <a:endParaRPr lang="es-MX"/>
          </a:p>
          <a:p>
            <a:endParaRPr lang="es-MX"/>
          </a:p>
          <a:p>
            <a:r>
              <a:rPr lang="es-MX" b="1">
                <a:solidFill>
                  <a:srgbClr val="2B9AFF"/>
                </a:solidFill>
              </a:rPr>
              <a:t>Sistemas que detectan rostros</a:t>
            </a:r>
            <a:r>
              <a:rPr lang="es-MX"/>
              <a:t>: como los usados para desbloquear teléfonos o en seguridad, es crucial que el rostro identificado sea el correcto. Un falso positivo podría permitir el acceso a alguien no autorizado.</a:t>
            </a:r>
            <a:endParaRPr lang="es-CO"/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91A8F8FA-52B1-4B16-3096-EFED917AB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763" y="1865376"/>
            <a:ext cx="2371724" cy="21574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D2918C-5460-E795-9008-BE8FDA053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416" y="4818928"/>
            <a:ext cx="2075688" cy="2075688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1A788D3-C652-88C5-F6F1-D2BA9A8B8BED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427048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9C377C5-8F2A-B0F8-17D3-92E107ED0EE2}"/>
              </a:ext>
            </a:extLst>
          </p:cNvPr>
          <p:cNvSpPr txBox="1"/>
          <p:nvPr/>
        </p:nvSpPr>
        <p:spPr>
          <a:xfrm>
            <a:off x="5417724" y="1675114"/>
            <a:ext cx="6150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err="1"/>
              <a:t>Recall</a:t>
            </a:r>
            <a:r>
              <a:rPr lang="es-CO"/>
              <a:t> - Sensibilidad</a:t>
            </a:r>
          </a:p>
          <a:p>
            <a:endParaRPr lang="es-CO"/>
          </a:p>
          <a:p>
            <a:r>
              <a:rPr lang="es-MX"/>
              <a:t>Cuando en realidad es un 1, ¿Con qué frecuencia predice un 1?</a:t>
            </a:r>
            <a:r>
              <a:rPr lang="es-CO"/>
              <a:t> 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1272F76-101B-7FDB-202A-579856BC4F6B}"/>
              </a:ext>
            </a:extLst>
          </p:cNvPr>
          <p:cNvGrpSpPr/>
          <p:nvPr/>
        </p:nvGrpSpPr>
        <p:grpSpPr>
          <a:xfrm>
            <a:off x="6096000" y="2921547"/>
            <a:ext cx="3212506" cy="1014905"/>
            <a:chOff x="5417724" y="3071660"/>
            <a:chExt cx="3212506" cy="1014905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46E7504-7AB4-B5E6-0F99-A2F20D29EE86}"/>
                </a:ext>
              </a:extLst>
            </p:cNvPr>
            <p:cNvSpPr/>
            <p:nvPr/>
          </p:nvSpPr>
          <p:spPr>
            <a:xfrm>
              <a:off x="6142989" y="3071660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VP</a:t>
              </a:r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2501EDD-EC91-40CC-3F6D-4C67078C6F0A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0642141-6DFB-361F-E5BC-66379936131B}"/>
                </a:ext>
              </a:extLst>
            </p:cNvPr>
            <p:cNvSpPr/>
            <p:nvPr/>
          </p:nvSpPr>
          <p:spPr>
            <a:xfrm>
              <a:off x="5610361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VP</a:t>
              </a:r>
            </a:p>
          </p:txBody>
        </p:sp>
        <p:sp>
          <p:nvSpPr>
            <p:cNvPr id="40" name="Signo más 39">
              <a:extLst>
                <a:ext uri="{FF2B5EF4-FFF2-40B4-BE49-F238E27FC236}">
                  <a16:creationId xmlns:a16="http://schemas.microsoft.com/office/drawing/2014/main" id="{F3BC8DAF-16F9-D0EE-399E-85E6503D3B43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ED1A0E53-93D0-395C-D0A1-0A662583433D}"/>
                </a:ext>
              </a:extLst>
            </p:cNvPr>
            <p:cNvSpPr/>
            <p:nvPr/>
          </p:nvSpPr>
          <p:spPr>
            <a:xfrm>
              <a:off x="6657663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FP</a:t>
              </a:r>
            </a:p>
          </p:txBody>
        </p:sp>
        <p:sp>
          <p:nvSpPr>
            <p:cNvPr id="44" name="Es igual a 43">
              <a:extLst>
                <a:ext uri="{FF2B5EF4-FFF2-40B4-BE49-F238E27FC236}">
                  <a16:creationId xmlns:a16="http://schemas.microsoft.com/office/drawing/2014/main" id="{16F97A12-66C0-8E2F-A0F0-23E924207BBB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0664F5-A0B0-6784-B600-251EF402634F}"/>
                </a:ext>
              </a:extLst>
            </p:cNvPr>
            <p:cNvSpPr txBox="1"/>
            <p:nvPr/>
          </p:nvSpPr>
          <p:spPr>
            <a:xfrm>
              <a:off x="7896888" y="3391680"/>
              <a:ext cx="733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err="1"/>
                <a:t>Recall</a:t>
              </a:r>
              <a:endParaRPr lang="es-CO"/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EC388C9-A1B2-9620-589B-76EA64A0FD7E}"/>
              </a:ext>
            </a:extLst>
          </p:cNvPr>
          <p:cNvSpPr txBox="1"/>
          <p:nvPr/>
        </p:nvSpPr>
        <p:spPr>
          <a:xfrm>
            <a:off x="5417724" y="4446046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De todos los pasajeros que realmente sobrevivieron, ¿cuántos logra identificar correctamente mi modelo?</a:t>
            </a:r>
            <a:endParaRPr lang="es-CO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5724791-1B30-787B-2A1D-BC023D411954}"/>
              </a:ext>
            </a:extLst>
          </p:cNvPr>
          <p:cNvGrpSpPr/>
          <p:nvPr/>
        </p:nvGrpSpPr>
        <p:grpSpPr>
          <a:xfrm>
            <a:off x="492317" y="1679369"/>
            <a:ext cx="4621921" cy="4494803"/>
            <a:chOff x="3015301" y="1733705"/>
            <a:chExt cx="4621921" cy="449480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69FF988-42DF-141D-81E8-C775F30FD622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V</a:t>
              </a:r>
              <a:r>
                <a:rPr lang="es-CO" err="1">
                  <a:solidFill>
                    <a:schemeClr val="tx1"/>
                  </a:solidFill>
                </a:rPr>
                <a:t>erdadero</a:t>
              </a:r>
              <a:r>
                <a:rPr lang="es-CO">
                  <a:solidFill>
                    <a:schemeClr val="tx1"/>
                  </a:solidFill>
                </a:rPr>
                <a:t> Negativo (VN)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C62D310-D31B-6C78-DD8F-5DF46AEFE0A2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Verdadero Positivo (VP)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0AFA6C74-788B-D935-06E2-33F4E25ECAF6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Falso Negativo (FN)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DEBD473-EF2C-4B03-C1F3-6574E3562B73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Falso Positivo (FP)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927DDDE6-B581-EE0F-4EA5-FF2B7E0A5A33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Predicciones</a:t>
              </a: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A125B8EF-D140-55D7-53FA-7E67045BD335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Real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A9CB3D2B-9951-7C4B-1B31-74690C2C7DCE}"/>
                </a:ext>
              </a:extLst>
            </p:cNvPr>
            <p:cNvSpPr txBox="1"/>
            <p:nvPr/>
          </p:nvSpPr>
          <p:spPr>
            <a:xfrm>
              <a:off x="4127203" y="2451419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75361F4A-4A69-4B79-94E8-1C70EAD2BFED}"/>
                </a:ext>
              </a:extLst>
            </p:cNvPr>
            <p:cNvSpPr txBox="1"/>
            <p:nvPr/>
          </p:nvSpPr>
          <p:spPr>
            <a:xfrm>
              <a:off x="5926232" y="246803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A2194769-F6DA-AA21-31C3-AD54E8B4C510}"/>
                </a:ext>
              </a:extLst>
            </p:cNvPr>
            <p:cNvSpPr txBox="1"/>
            <p:nvPr/>
          </p:nvSpPr>
          <p:spPr>
            <a:xfrm rot="16200000">
              <a:off x="3158991" y="3340954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01E15B4-627C-99B8-029D-5FD0C5D7F52E}"/>
                </a:ext>
              </a:extLst>
            </p:cNvPr>
            <p:cNvSpPr txBox="1"/>
            <p:nvPr/>
          </p:nvSpPr>
          <p:spPr>
            <a:xfrm rot="16200000">
              <a:off x="3286428" y="506052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</p:grpSp>
      <p:sp>
        <p:nvSpPr>
          <p:cNvPr id="5" name="Forma en L 4">
            <a:extLst>
              <a:ext uri="{FF2B5EF4-FFF2-40B4-BE49-F238E27FC236}">
                <a16:creationId xmlns:a16="http://schemas.microsoft.com/office/drawing/2014/main" id="{0C670E54-D65B-E459-D71C-F548E7727203}"/>
              </a:ext>
            </a:extLst>
          </p:cNvPr>
          <p:cNvSpPr/>
          <p:nvPr/>
        </p:nvSpPr>
        <p:spPr>
          <a:xfrm rot="18882420">
            <a:off x="2796858" y="3892070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58CBD9DC-BB3D-37C0-825A-07A2DBBC9016}"/>
              </a:ext>
            </a:extLst>
          </p:cNvPr>
          <p:cNvSpPr/>
          <p:nvPr/>
        </p:nvSpPr>
        <p:spPr>
          <a:xfrm>
            <a:off x="2798943" y="5494427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orma en L 7">
            <a:extLst>
              <a:ext uri="{FF2B5EF4-FFF2-40B4-BE49-F238E27FC236}">
                <a16:creationId xmlns:a16="http://schemas.microsoft.com/office/drawing/2014/main" id="{B44AF6C6-5EA0-DF54-CEFC-2CDB425C111E}"/>
              </a:ext>
            </a:extLst>
          </p:cNvPr>
          <p:cNvSpPr/>
          <p:nvPr/>
        </p:nvSpPr>
        <p:spPr>
          <a:xfrm rot="18882420">
            <a:off x="4460129" y="5534945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2835EA2C-7D69-961A-DCE4-D257ECFDB3F6}"/>
              </a:ext>
            </a:extLst>
          </p:cNvPr>
          <p:cNvSpPr/>
          <p:nvPr/>
        </p:nvSpPr>
        <p:spPr>
          <a:xfrm>
            <a:off x="4469799" y="3800238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ED614D53-C81C-B078-03BC-FF1AEDACDB66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91757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193E41-C9EE-3E3E-8BFC-4F2F7B3CBFB5}"/>
              </a:ext>
            </a:extLst>
          </p:cNvPr>
          <p:cNvSpPr txBox="1"/>
          <p:nvPr/>
        </p:nvSpPr>
        <p:spPr>
          <a:xfrm>
            <a:off x="642017" y="1680710"/>
            <a:ext cx="1076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err="1">
                <a:solidFill>
                  <a:srgbClr val="2B9AFF"/>
                </a:solidFill>
              </a:rPr>
              <a:t>Recall</a:t>
            </a:r>
            <a:r>
              <a:rPr lang="es-CO" b="1">
                <a:solidFill>
                  <a:srgbClr val="2B9AFF"/>
                </a:solidFill>
              </a:rPr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9486CF-173C-D098-EAC0-28FA710A6C79}"/>
              </a:ext>
            </a:extLst>
          </p:cNvPr>
          <p:cNvSpPr txBox="1"/>
          <p:nvPr/>
        </p:nvSpPr>
        <p:spPr>
          <a:xfrm>
            <a:off x="642017" y="2429861"/>
            <a:ext cx="19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¿Cuándo utilizarlo?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6092248-2F0D-AC8E-D86B-F7375D92D253}"/>
              </a:ext>
            </a:extLst>
          </p:cNvPr>
          <p:cNvSpPr txBox="1"/>
          <p:nvPr/>
        </p:nvSpPr>
        <p:spPr>
          <a:xfrm>
            <a:off x="642017" y="3066066"/>
            <a:ext cx="30795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Cuando es importante capturar todos los casos positivos (1), incluso si se corre el riesgo de clasificar algunos negativos como positivos.</a:t>
            </a:r>
          </a:p>
          <a:p>
            <a:endParaRPr lang="es-MX"/>
          </a:p>
          <a:p>
            <a:r>
              <a:rPr lang="es-MX"/>
              <a:t>Útil en situaciones donde perder un caso positivo es costoso o peligroso.</a:t>
            </a:r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790F646-2C5D-EE83-1ACB-72855E5DE56C}"/>
              </a:ext>
            </a:extLst>
          </p:cNvPr>
          <p:cNvSpPr txBox="1"/>
          <p:nvPr/>
        </p:nvSpPr>
        <p:spPr>
          <a:xfrm>
            <a:off x="5145659" y="1582340"/>
            <a:ext cx="60944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>
                <a:solidFill>
                  <a:srgbClr val="2B9AFF"/>
                </a:solidFill>
              </a:rPr>
              <a:t>Detección de enfermedades</a:t>
            </a:r>
            <a:r>
              <a:rPr lang="es-MX"/>
              <a:t>: Es crucial identificar a todos los pacientes enfermos, incluso si algunos sanos se identifican erróneamente como enfermos.</a:t>
            </a:r>
          </a:p>
          <a:p>
            <a:endParaRPr lang="es-MX"/>
          </a:p>
          <a:p>
            <a:endParaRPr lang="es-MX"/>
          </a:p>
          <a:p>
            <a:endParaRPr lang="es-MX"/>
          </a:p>
          <a:p>
            <a:endParaRPr lang="es-MX"/>
          </a:p>
          <a:p>
            <a:endParaRPr lang="es-MX"/>
          </a:p>
          <a:p>
            <a:r>
              <a:rPr lang="es-MX" b="1">
                <a:solidFill>
                  <a:srgbClr val="2B9AFF"/>
                </a:solidFill>
              </a:rPr>
              <a:t>Detección de fraudes</a:t>
            </a:r>
            <a:r>
              <a:rPr lang="es-MX"/>
              <a:t>: Capturar todos los posibles fraudes es prioritario, aunque se etiqueten algunas transacciones legítimas como fraudulentas.</a:t>
            </a:r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B7FD6A5-73D4-9FC8-FE48-70DEC2355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368" y="2235311"/>
            <a:ext cx="1522785" cy="15227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C6C0FF-B2C0-8042-8221-01B802264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117" y="4411067"/>
            <a:ext cx="3045859" cy="2287452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B9CCEED-3E03-22A6-267D-F6DAA866DE00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70709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91272F76-101B-7FDB-202A-579856BC4F6B}"/>
              </a:ext>
            </a:extLst>
          </p:cNvPr>
          <p:cNvGrpSpPr/>
          <p:nvPr/>
        </p:nvGrpSpPr>
        <p:grpSpPr>
          <a:xfrm>
            <a:off x="6796732" y="4304944"/>
            <a:ext cx="3557151" cy="1014905"/>
            <a:chOff x="5417724" y="3071660"/>
            <a:chExt cx="3557151" cy="1014905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46E7504-7AB4-B5E6-0F99-A2F20D29EE86}"/>
                </a:ext>
              </a:extLst>
            </p:cNvPr>
            <p:cNvSpPr/>
            <p:nvPr/>
          </p:nvSpPr>
          <p:spPr>
            <a:xfrm>
              <a:off x="6142989" y="3071660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80</a:t>
              </a:r>
              <a:endParaRPr lang="es-CO" sz="160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2501EDD-EC91-40CC-3F6D-4C67078C6F0A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0642141-6DFB-361F-E5BC-66379936131B}"/>
                </a:ext>
              </a:extLst>
            </p:cNvPr>
            <p:cNvSpPr/>
            <p:nvPr/>
          </p:nvSpPr>
          <p:spPr>
            <a:xfrm>
              <a:off x="5610361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80</a:t>
              </a:r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0" name="Signo más 39">
              <a:extLst>
                <a:ext uri="{FF2B5EF4-FFF2-40B4-BE49-F238E27FC236}">
                  <a16:creationId xmlns:a16="http://schemas.microsoft.com/office/drawing/2014/main" id="{F3BC8DAF-16F9-D0EE-399E-85E6503D3B43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ED1A0E53-93D0-395C-D0A1-0A662583433D}"/>
                </a:ext>
              </a:extLst>
            </p:cNvPr>
            <p:cNvSpPr/>
            <p:nvPr/>
          </p:nvSpPr>
          <p:spPr>
            <a:xfrm>
              <a:off x="6657663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20</a:t>
              </a:r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4" name="Es igual a 43">
              <a:extLst>
                <a:ext uri="{FF2B5EF4-FFF2-40B4-BE49-F238E27FC236}">
                  <a16:creationId xmlns:a16="http://schemas.microsoft.com/office/drawing/2014/main" id="{16F97A12-66C0-8E2F-A0F0-23E924207BBB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0664F5-A0B0-6784-B600-251EF402634F}"/>
                </a:ext>
              </a:extLst>
            </p:cNvPr>
            <p:cNvSpPr txBox="1"/>
            <p:nvPr/>
          </p:nvSpPr>
          <p:spPr>
            <a:xfrm>
              <a:off x="7896888" y="3391680"/>
              <a:ext cx="1077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0.8 </a:t>
              </a:r>
              <a:r>
                <a:rPr lang="es-CO" err="1"/>
                <a:t>Recall</a:t>
              </a:r>
              <a:endParaRPr lang="es-CO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C4620DB3-0B2B-41C7-21BB-C969B22EF2C9}"/>
              </a:ext>
            </a:extLst>
          </p:cNvPr>
          <p:cNvGrpSpPr/>
          <p:nvPr/>
        </p:nvGrpSpPr>
        <p:grpSpPr>
          <a:xfrm>
            <a:off x="6796780" y="2867215"/>
            <a:ext cx="3973676" cy="1014905"/>
            <a:chOff x="5417724" y="3071660"/>
            <a:chExt cx="3973676" cy="1014905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F0A52F1-6E64-906A-6FF7-E8CDBB49E7B8}"/>
                </a:ext>
              </a:extLst>
            </p:cNvPr>
            <p:cNvSpPr/>
            <p:nvPr/>
          </p:nvSpPr>
          <p:spPr>
            <a:xfrm>
              <a:off x="6142989" y="3071660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80</a:t>
              </a:r>
              <a:endParaRPr lang="es-CO" sz="1600">
                <a:solidFill>
                  <a:schemeClr val="tx1"/>
                </a:solidFill>
              </a:endParaRP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453A5424-0236-C496-DA42-F0B9CE922CB0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D983873-5269-D84D-137A-844B412B7FFD}"/>
                </a:ext>
              </a:extLst>
            </p:cNvPr>
            <p:cNvSpPr/>
            <p:nvPr/>
          </p:nvSpPr>
          <p:spPr>
            <a:xfrm>
              <a:off x="5610361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80</a:t>
              </a:r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3" name="Signo más 42">
              <a:extLst>
                <a:ext uri="{FF2B5EF4-FFF2-40B4-BE49-F238E27FC236}">
                  <a16:creationId xmlns:a16="http://schemas.microsoft.com/office/drawing/2014/main" id="{597805C0-CE03-93EC-7F6B-57CA440F4364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4DEF422F-0933-6551-EF10-5002F42F9087}"/>
                </a:ext>
              </a:extLst>
            </p:cNvPr>
            <p:cNvSpPr/>
            <p:nvPr/>
          </p:nvSpPr>
          <p:spPr>
            <a:xfrm>
              <a:off x="6657663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10</a:t>
              </a:r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7" name="Es igual a 46">
              <a:extLst>
                <a:ext uri="{FF2B5EF4-FFF2-40B4-BE49-F238E27FC236}">
                  <a16:creationId xmlns:a16="http://schemas.microsoft.com/office/drawing/2014/main" id="{5665BBE5-4666-8526-F366-86F814403BDE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B408AF4-B617-C8AA-F438-3EEA9DEFDF08}"/>
                </a:ext>
              </a:extLst>
            </p:cNvPr>
            <p:cNvSpPr txBox="1"/>
            <p:nvPr/>
          </p:nvSpPr>
          <p:spPr>
            <a:xfrm>
              <a:off x="7896888" y="3391680"/>
              <a:ext cx="1494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0.88 Precisión</a:t>
              </a: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A095617F-9C7B-02B9-F509-88194C74F838}"/>
              </a:ext>
            </a:extLst>
          </p:cNvPr>
          <p:cNvGrpSpPr/>
          <p:nvPr/>
        </p:nvGrpSpPr>
        <p:grpSpPr>
          <a:xfrm>
            <a:off x="661927" y="1763550"/>
            <a:ext cx="4621921" cy="4494803"/>
            <a:chOff x="3015301" y="1733705"/>
            <a:chExt cx="4621921" cy="4494803"/>
          </a:xfrm>
        </p:grpSpPr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E3F89B14-F572-8A73-4F0B-E8655B7F341E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V</a:t>
              </a:r>
              <a:r>
                <a:rPr lang="es-CO" sz="1400" err="1">
                  <a:solidFill>
                    <a:schemeClr val="tx1"/>
                  </a:solidFill>
                </a:rPr>
                <a:t>erdadero</a:t>
              </a:r>
              <a:r>
                <a:rPr lang="es-CO" sz="1400">
                  <a:solidFill>
                    <a:schemeClr val="tx1"/>
                  </a:solidFill>
                </a:rPr>
                <a:t> Negativo (VN)</a:t>
              </a:r>
            </a:p>
            <a:p>
              <a:pPr algn="ctr"/>
              <a:r>
                <a:rPr lang="es-CO" sz="14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8B91181F-F0DC-3A2B-4186-9649DC6ED1FF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Verdadero Positivo (VP)</a:t>
              </a:r>
            </a:p>
            <a:p>
              <a:pPr algn="ctr"/>
              <a:r>
                <a:rPr lang="es-CO" sz="1400">
                  <a:solidFill>
                    <a:schemeClr val="tx1"/>
                  </a:solidFill>
                </a:rPr>
                <a:t>80</a:t>
              </a:r>
            </a:p>
          </p:txBody>
        </p:sp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id="{12CB54FD-3D1A-AC32-220E-5FA3CA8B4183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Falso Negativo (FN)</a:t>
              </a:r>
            </a:p>
            <a:p>
              <a:pPr algn="ctr"/>
              <a:r>
                <a:rPr lang="es-CO" sz="14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9BBB60BE-0548-B9C2-35A8-EABC3E78F335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Falso Positivo (FP)</a:t>
              </a:r>
            </a:p>
            <a:p>
              <a:pPr algn="ctr"/>
              <a:r>
                <a:rPr lang="es-CO" sz="14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85E280A1-97C0-F180-225F-5905C2B682E2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Predicciones</a:t>
              </a:r>
            </a:p>
          </p:txBody>
        </p:sp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3B59009E-8130-0265-5199-74EB0B948C11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Real</a:t>
              </a:r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6BEA12FD-D69F-EDE6-3319-066AB7709781}"/>
                </a:ext>
              </a:extLst>
            </p:cNvPr>
            <p:cNvSpPr txBox="1"/>
            <p:nvPr/>
          </p:nvSpPr>
          <p:spPr>
            <a:xfrm>
              <a:off x="4127203" y="2451419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10553BF9-6BDD-BC05-5E17-9C94C47BCF30}"/>
                </a:ext>
              </a:extLst>
            </p:cNvPr>
            <p:cNvSpPr txBox="1"/>
            <p:nvPr/>
          </p:nvSpPr>
          <p:spPr>
            <a:xfrm>
              <a:off x="5926232" y="246803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B34B1A65-A362-0BAF-E9FF-622A689B7874}"/>
                </a:ext>
              </a:extLst>
            </p:cNvPr>
            <p:cNvSpPr txBox="1"/>
            <p:nvPr/>
          </p:nvSpPr>
          <p:spPr>
            <a:xfrm rot="16200000">
              <a:off x="3158991" y="3340954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E915DA2A-BBE7-E3EE-3A74-74859AD1EF63}"/>
                </a:ext>
              </a:extLst>
            </p:cNvPr>
            <p:cNvSpPr txBox="1"/>
            <p:nvPr/>
          </p:nvSpPr>
          <p:spPr>
            <a:xfrm rot="16200000">
              <a:off x="3286428" y="506052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</p:grp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1AEC9A-45DC-35ED-6370-40EABDA7A9A6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96102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91272F76-101B-7FDB-202A-579856BC4F6B}"/>
              </a:ext>
            </a:extLst>
          </p:cNvPr>
          <p:cNvGrpSpPr/>
          <p:nvPr/>
        </p:nvGrpSpPr>
        <p:grpSpPr>
          <a:xfrm>
            <a:off x="6733254" y="4660965"/>
            <a:ext cx="2771232" cy="1014905"/>
            <a:chOff x="5417724" y="3071660"/>
            <a:chExt cx="2771232" cy="1014905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46E7504-7AB4-B5E6-0F99-A2F20D29EE86}"/>
                </a:ext>
              </a:extLst>
            </p:cNvPr>
            <p:cNvSpPr/>
            <p:nvPr/>
          </p:nvSpPr>
          <p:spPr>
            <a:xfrm>
              <a:off x="6142989" y="3071660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2501EDD-EC91-40CC-3F6D-4C67078C6F0A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0642141-6DFB-361F-E5BC-66379936131B}"/>
                </a:ext>
              </a:extLst>
            </p:cNvPr>
            <p:cNvSpPr/>
            <p:nvPr/>
          </p:nvSpPr>
          <p:spPr>
            <a:xfrm>
              <a:off x="5610361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0" name="Signo más 39">
              <a:extLst>
                <a:ext uri="{FF2B5EF4-FFF2-40B4-BE49-F238E27FC236}">
                  <a16:creationId xmlns:a16="http://schemas.microsoft.com/office/drawing/2014/main" id="{F3BC8DAF-16F9-D0EE-399E-85E6503D3B43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ED1A0E53-93D0-395C-D0A1-0A662583433D}"/>
                </a:ext>
              </a:extLst>
            </p:cNvPr>
            <p:cNvSpPr/>
            <p:nvPr/>
          </p:nvSpPr>
          <p:spPr>
            <a:xfrm>
              <a:off x="6657663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4" name="Es igual a 43">
              <a:extLst>
                <a:ext uri="{FF2B5EF4-FFF2-40B4-BE49-F238E27FC236}">
                  <a16:creationId xmlns:a16="http://schemas.microsoft.com/office/drawing/2014/main" id="{16F97A12-66C0-8E2F-A0F0-23E924207BBB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0664F5-A0B0-6784-B600-251EF402634F}"/>
                </a:ext>
              </a:extLst>
            </p:cNvPr>
            <p:cNvSpPr txBox="1"/>
            <p:nvPr/>
          </p:nvSpPr>
          <p:spPr>
            <a:xfrm>
              <a:off x="7896888" y="3391680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?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C4620DB3-0B2B-41C7-21BB-C969B22EF2C9}"/>
              </a:ext>
            </a:extLst>
          </p:cNvPr>
          <p:cNvGrpSpPr/>
          <p:nvPr/>
        </p:nvGrpSpPr>
        <p:grpSpPr>
          <a:xfrm>
            <a:off x="6733254" y="2974124"/>
            <a:ext cx="2771232" cy="1014905"/>
            <a:chOff x="5417724" y="3071660"/>
            <a:chExt cx="2771232" cy="1014905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F0A52F1-6E64-906A-6FF7-E8CDBB49E7B8}"/>
                </a:ext>
              </a:extLst>
            </p:cNvPr>
            <p:cNvSpPr/>
            <p:nvPr/>
          </p:nvSpPr>
          <p:spPr>
            <a:xfrm>
              <a:off x="6142989" y="3071660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453A5424-0236-C496-DA42-F0B9CE922CB0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D983873-5269-D84D-137A-844B412B7FFD}"/>
                </a:ext>
              </a:extLst>
            </p:cNvPr>
            <p:cNvSpPr/>
            <p:nvPr/>
          </p:nvSpPr>
          <p:spPr>
            <a:xfrm>
              <a:off x="5610361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3" name="Signo más 42">
              <a:extLst>
                <a:ext uri="{FF2B5EF4-FFF2-40B4-BE49-F238E27FC236}">
                  <a16:creationId xmlns:a16="http://schemas.microsoft.com/office/drawing/2014/main" id="{597805C0-CE03-93EC-7F6B-57CA440F4364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4DEF422F-0933-6551-EF10-5002F42F9087}"/>
                </a:ext>
              </a:extLst>
            </p:cNvPr>
            <p:cNvSpPr/>
            <p:nvPr/>
          </p:nvSpPr>
          <p:spPr>
            <a:xfrm>
              <a:off x="6657663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7" name="Es igual a 46">
              <a:extLst>
                <a:ext uri="{FF2B5EF4-FFF2-40B4-BE49-F238E27FC236}">
                  <a16:creationId xmlns:a16="http://schemas.microsoft.com/office/drawing/2014/main" id="{5665BBE5-4666-8526-F366-86F814403BDE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B408AF4-B617-C8AA-F438-3EEA9DEFDF08}"/>
                </a:ext>
              </a:extLst>
            </p:cNvPr>
            <p:cNvSpPr txBox="1"/>
            <p:nvPr/>
          </p:nvSpPr>
          <p:spPr>
            <a:xfrm>
              <a:off x="7896888" y="3391680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?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C1ECAF52-197A-796B-8303-B766BB1D3279}"/>
              </a:ext>
            </a:extLst>
          </p:cNvPr>
          <p:cNvGrpSpPr/>
          <p:nvPr/>
        </p:nvGrpSpPr>
        <p:grpSpPr>
          <a:xfrm>
            <a:off x="661927" y="1763550"/>
            <a:ext cx="4621921" cy="4494803"/>
            <a:chOff x="3015301" y="1733705"/>
            <a:chExt cx="4621921" cy="4494803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A29112E-770D-EDB1-0AEB-623B1254DB4E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669</a:t>
              </a:r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E144D4C6-6197-0562-AB55-2ABB1598C349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836</a:t>
              </a:r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D5552207-3B4B-9399-B4D5-F33091130D55}"/>
                </a:ext>
              </a:extLst>
            </p:cNvPr>
            <p:cNvSpPr/>
            <p:nvPr/>
          </p:nvSpPr>
          <p:spPr>
            <a:xfrm>
              <a:off x="4207354" y="4500310"/>
              <a:ext cx="1472519" cy="147251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57</a:t>
              </a: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BE0BA05B-71EC-B6F5-31FD-C95E6355F35A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74</a:t>
              </a:r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D8E94D5B-873F-A6DB-133A-9CE4B628AD23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Predicciones</a:t>
              </a:r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1936D552-C4E1-2D05-D135-A972AD1214CE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Real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30BF1A3F-511B-5C70-E447-3364FCF447E4}"/>
                </a:ext>
              </a:extLst>
            </p:cNvPr>
            <p:cNvSpPr txBox="1"/>
            <p:nvPr/>
          </p:nvSpPr>
          <p:spPr>
            <a:xfrm>
              <a:off x="4127203" y="2451419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4FD27375-0A2C-5F4D-9A55-1B2F93891F9B}"/>
                </a:ext>
              </a:extLst>
            </p:cNvPr>
            <p:cNvSpPr txBox="1"/>
            <p:nvPr/>
          </p:nvSpPr>
          <p:spPr>
            <a:xfrm>
              <a:off x="5926232" y="246803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9E46F86E-5F98-6422-3C22-91275E268A97}"/>
                </a:ext>
              </a:extLst>
            </p:cNvPr>
            <p:cNvSpPr txBox="1"/>
            <p:nvPr/>
          </p:nvSpPr>
          <p:spPr>
            <a:xfrm rot="16200000">
              <a:off x="3158991" y="3340954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8990E4B7-FAD8-5DB6-55AE-FA654E5361BF}"/>
                </a:ext>
              </a:extLst>
            </p:cNvPr>
            <p:cNvSpPr txBox="1"/>
            <p:nvPr/>
          </p:nvSpPr>
          <p:spPr>
            <a:xfrm rot="16200000">
              <a:off x="3286428" y="506052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</p:grp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03DA2A3-904D-B25D-3D55-461D70B51E1A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80875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Análisis </a:t>
            </a:r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univariado</a:t>
            </a:r>
            <a:endParaRPr lang="es-ES" sz="2400" b="1" err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753CBD42-BC02-2215-D4D8-D9F6324123D7}"/>
              </a:ext>
            </a:extLst>
          </p:cNvPr>
          <p:cNvSpPr txBox="1">
            <a:spLocks/>
          </p:cNvSpPr>
          <p:nvPr/>
        </p:nvSpPr>
        <p:spPr>
          <a:xfrm>
            <a:off x="494799" y="3764522"/>
            <a:ext cx="3896097" cy="669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Ejemplo: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 Tabla de frecuencias del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rango etario 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de una población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492930" y="3244379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Variables cualitativas</a:t>
            </a:r>
            <a:endParaRPr lang="es-ES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D704699-E966-DE25-6C86-214F327F3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700439"/>
              </p:ext>
            </p:extLst>
          </p:nvPr>
        </p:nvGraphicFramePr>
        <p:xfrm>
          <a:off x="5753100" y="2400300"/>
          <a:ext cx="4662611" cy="2057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6735">
                  <a:extLst>
                    <a:ext uri="{9D8B030D-6E8A-4147-A177-3AD203B41FA5}">
                      <a16:colId xmlns:a16="http://schemas.microsoft.com/office/drawing/2014/main" val="4211071018"/>
                    </a:ext>
                  </a:extLst>
                </a:gridCol>
                <a:gridCol w="1452938">
                  <a:extLst>
                    <a:ext uri="{9D8B030D-6E8A-4147-A177-3AD203B41FA5}">
                      <a16:colId xmlns:a16="http://schemas.microsoft.com/office/drawing/2014/main" val="984172735"/>
                    </a:ext>
                  </a:extLst>
                </a:gridCol>
                <a:gridCol w="1452938">
                  <a:extLst>
                    <a:ext uri="{9D8B030D-6E8A-4147-A177-3AD203B41FA5}">
                      <a16:colId xmlns:a16="http://schemas.microsoft.com/office/drawing/2014/main" val="4052340587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Rango etario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Frecuencia </a:t>
                      </a:r>
                    </a:p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absoluta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Frecuencia </a:t>
                      </a:r>
                    </a:p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relativa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6960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0 - 18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3243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18 - 40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0999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40 - 65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31.2%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6716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de 65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7541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99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71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9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107C2CF-C53C-F009-C9B6-D6D9EBC5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192" y="1674548"/>
            <a:ext cx="6067937" cy="173943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8F40E82-8A12-C5C8-6F28-FE28A2FB9CC8}"/>
              </a:ext>
            </a:extLst>
          </p:cNvPr>
          <p:cNvSpPr txBox="1"/>
          <p:nvPr/>
        </p:nvSpPr>
        <p:spPr>
          <a:xfrm>
            <a:off x="2714686" y="3425594"/>
            <a:ext cx="676486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5400">
                <a:solidFill>
                  <a:schemeClr val="bg1"/>
                </a:solidFill>
                <a:latin typeface="Arial Black"/>
                <a:ea typeface="Calibri"/>
                <a:cs typeface="Calibri"/>
              </a:rPr>
              <a:t>Analítica avanzada</a:t>
            </a:r>
          </a:p>
        </p:txBody>
      </p:sp>
    </p:spTree>
    <p:extLst>
      <p:ext uri="{BB962C8B-B14F-4D97-AF65-F5344CB8AC3E}">
        <p14:creationId xmlns:p14="http://schemas.microsoft.com/office/powerpoint/2010/main" val="371303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389712" y="300938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Análisis </a:t>
            </a:r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univariado</a:t>
            </a:r>
            <a:endParaRPr lang="es-ES" sz="24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389712" y="786729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Variables cuantitativas</a:t>
            </a:r>
            <a:endParaRPr lang="es-ES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D23B1410-B577-D6A8-5465-FDBF358DDD34}"/>
              </a:ext>
            </a:extLst>
          </p:cNvPr>
          <p:cNvSpPr txBox="1">
            <a:spLocks/>
          </p:cNvSpPr>
          <p:nvPr/>
        </p:nvSpPr>
        <p:spPr>
          <a:xfrm>
            <a:off x="2101598" y="1774568"/>
            <a:ext cx="3783859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Promedio</a:t>
            </a:r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1329753-C94F-16E4-4635-8879561A7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522" y="1708747"/>
            <a:ext cx="620428" cy="620428"/>
          </a:xfrm>
          <a:prstGeom prst="rect">
            <a:avLst/>
          </a:prstGeom>
        </p:spPr>
      </p:pic>
      <p:pic>
        <p:nvPicPr>
          <p:cNvPr id="19" name="Imagen 18" descr="Diagrama, Escala de tiempo&#10;&#10;Descripción generada automáticamente">
            <a:extLst>
              <a:ext uri="{FF2B5EF4-FFF2-40B4-BE49-F238E27FC236}">
                <a16:creationId xmlns:a16="http://schemas.microsoft.com/office/drawing/2014/main" id="{278FEA16-8781-7327-2690-F572C71F7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045" y="2943582"/>
            <a:ext cx="2716161" cy="981995"/>
          </a:xfrm>
          <a:prstGeom prst="rect">
            <a:avLst/>
          </a:prstGeom>
        </p:spPr>
      </p:pic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2E01BB5C-1E9F-FC23-4F75-BAC5B88A5369}"/>
              </a:ext>
            </a:extLst>
          </p:cNvPr>
          <p:cNvSpPr txBox="1">
            <a:spLocks/>
          </p:cNvSpPr>
          <p:nvPr/>
        </p:nvSpPr>
        <p:spPr>
          <a:xfrm>
            <a:off x="2266221" y="4136356"/>
            <a:ext cx="3740286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Datos atípicos</a:t>
            </a:r>
            <a:endParaRPr lang="es-ES"/>
          </a:p>
        </p:txBody>
      </p:sp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C098AC17-5636-44EF-9214-A84B14045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127" y="4163578"/>
            <a:ext cx="679773" cy="457200"/>
          </a:xfrm>
          <a:prstGeom prst="rect">
            <a:avLst/>
          </a:prstGeom>
        </p:spPr>
      </p:pic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F352CFA5-50AD-15FB-C999-E9256F98FB0A}"/>
              </a:ext>
            </a:extLst>
          </p:cNvPr>
          <p:cNvSpPr txBox="1">
            <a:spLocks/>
          </p:cNvSpPr>
          <p:nvPr/>
        </p:nvSpPr>
        <p:spPr>
          <a:xfrm>
            <a:off x="2065163" y="2288727"/>
            <a:ext cx="3605341" cy="240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6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 sumas todas las alturas y las divides entre 10, obtienes la media. </a:t>
            </a:r>
          </a:p>
          <a:p>
            <a:pPr algn="just"/>
            <a:endParaRPr lang="es-CO" sz="16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r>
              <a:rPr lang="es-CO" sz="16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Esto te dice cuál es el ‘promedio’ de altura de esas personas.</a:t>
            </a: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37" name="Marcador de texto 4">
            <a:extLst>
              <a:ext uri="{FF2B5EF4-FFF2-40B4-BE49-F238E27FC236}">
                <a16:creationId xmlns:a16="http://schemas.microsoft.com/office/drawing/2014/main" id="{88212406-FE48-AC20-4AB1-9EA371198B96}"/>
              </a:ext>
            </a:extLst>
          </p:cNvPr>
          <p:cNvSpPr txBox="1">
            <a:spLocks/>
          </p:cNvSpPr>
          <p:nvPr/>
        </p:nvSpPr>
        <p:spPr>
          <a:xfrm>
            <a:off x="6688134" y="1786629"/>
            <a:ext cx="3783859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Mediana</a:t>
            </a:r>
            <a:endParaRPr lang="es-ES"/>
          </a:p>
        </p:txBody>
      </p:sp>
      <p:sp>
        <p:nvSpPr>
          <p:cNvPr id="39" name="Marcador de texto 4">
            <a:extLst>
              <a:ext uri="{FF2B5EF4-FFF2-40B4-BE49-F238E27FC236}">
                <a16:creationId xmlns:a16="http://schemas.microsoft.com/office/drawing/2014/main" id="{5E64EF95-48E1-33D6-91E8-07CFB98F31CB}"/>
              </a:ext>
            </a:extLst>
          </p:cNvPr>
          <p:cNvSpPr txBox="1">
            <a:spLocks/>
          </p:cNvSpPr>
          <p:nvPr/>
        </p:nvSpPr>
        <p:spPr>
          <a:xfrm>
            <a:off x="6753227" y="2311107"/>
            <a:ext cx="3493712" cy="240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6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 ordenas las alturas de mayor a menor y eliges el de la mitad, esa será la mediana.</a:t>
            </a: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42" name="Marcador de texto 4">
            <a:extLst>
              <a:ext uri="{FF2B5EF4-FFF2-40B4-BE49-F238E27FC236}">
                <a16:creationId xmlns:a16="http://schemas.microsoft.com/office/drawing/2014/main" id="{B2D2D6E4-B725-AF61-A406-C44C6EA91331}"/>
              </a:ext>
            </a:extLst>
          </p:cNvPr>
          <p:cNvSpPr txBox="1">
            <a:spLocks/>
          </p:cNvSpPr>
          <p:nvPr/>
        </p:nvSpPr>
        <p:spPr>
          <a:xfrm>
            <a:off x="2101598" y="4662692"/>
            <a:ext cx="3568906" cy="240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60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rPr>
              <a:t>Si alguna de estas personas 2 metros, esta será catalogada como un valor atípico por ser muy diferente a la población.</a:t>
            </a: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ACB9056-6FDE-50D7-A295-111F11ABA9CA}"/>
              </a:ext>
            </a:extLst>
          </p:cNvPr>
          <p:cNvSpPr txBox="1"/>
          <p:nvPr/>
        </p:nvSpPr>
        <p:spPr>
          <a:xfrm>
            <a:off x="3867834" y="383587"/>
            <a:ext cx="6756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CO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Imagina que tienes la altura de 10 personas…</a:t>
            </a:r>
            <a:endParaRPr lang="es-419" sz="2800" b="1"/>
          </a:p>
        </p:txBody>
      </p:sp>
      <p:sp>
        <p:nvSpPr>
          <p:cNvPr id="46" name="Marcador de texto 4">
            <a:extLst>
              <a:ext uri="{FF2B5EF4-FFF2-40B4-BE49-F238E27FC236}">
                <a16:creationId xmlns:a16="http://schemas.microsoft.com/office/drawing/2014/main" id="{D6E37FBB-E068-AA23-65A3-68559665526D}"/>
              </a:ext>
            </a:extLst>
          </p:cNvPr>
          <p:cNvSpPr txBox="1">
            <a:spLocks/>
          </p:cNvSpPr>
          <p:nvPr/>
        </p:nvSpPr>
        <p:spPr>
          <a:xfrm>
            <a:off x="6748814" y="417374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Desviación estándar</a:t>
            </a:r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400918C8-09D0-D7E8-CD5A-F33A445B0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326" y="4135518"/>
            <a:ext cx="495300" cy="514350"/>
          </a:xfrm>
          <a:prstGeom prst="rect">
            <a:avLst/>
          </a:prstGeom>
        </p:spPr>
      </p:pic>
      <p:sp>
        <p:nvSpPr>
          <p:cNvPr id="48" name="Marcador de texto 4">
            <a:extLst>
              <a:ext uri="{FF2B5EF4-FFF2-40B4-BE49-F238E27FC236}">
                <a16:creationId xmlns:a16="http://schemas.microsoft.com/office/drawing/2014/main" id="{616E6FAE-EAF4-5A05-5089-5465873CE5A9}"/>
              </a:ext>
            </a:extLst>
          </p:cNvPr>
          <p:cNvSpPr txBox="1">
            <a:spLocks/>
          </p:cNvSpPr>
          <p:nvPr/>
        </p:nvSpPr>
        <p:spPr>
          <a:xfrm>
            <a:off x="6748814" y="4699636"/>
            <a:ext cx="3568906" cy="11772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rPr>
              <a:t>Permite ver la diferencia promedio de altura </a:t>
            </a:r>
            <a:r>
              <a:rPr lang="es-CO" sz="160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rPr>
              <a:t>en </a:t>
            </a:r>
            <a:r>
              <a:rPr lang="es-CO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rPr>
              <a:t>nuestra población</a:t>
            </a:r>
            <a:r>
              <a:rPr lang="es-CO" sz="160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rPr>
              <a:t>.</a:t>
            </a: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25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963939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Análisis bivariado</a:t>
            </a:r>
            <a:endParaRPr lang="es-E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42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Análisis bivariado</a:t>
            </a:r>
            <a:endParaRPr lang="es-ES" sz="2400" b="1" err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E1D424E4-7778-8420-CF39-1920244CA51B}"/>
              </a:ext>
            </a:extLst>
          </p:cNvPr>
          <p:cNvSpPr txBox="1">
            <a:spLocks/>
          </p:cNvSpPr>
          <p:nvPr/>
        </p:nvSpPr>
        <p:spPr>
          <a:xfrm>
            <a:off x="494799" y="2793586"/>
            <a:ext cx="3896097" cy="2611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Medidas que permiten determinar relaciones entre dos variables.</a:t>
            </a:r>
          </a:p>
          <a:p>
            <a:pPr algn="just"/>
            <a:endParaRPr lang="es-MX" sz="1600" b="1">
              <a:solidFill>
                <a:srgbClr val="0D0D0D"/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 b="1">
                <a:solidFill>
                  <a:srgbClr val="0D0D0D"/>
                </a:solidFill>
                <a:latin typeface="Arial"/>
                <a:ea typeface="Calibri"/>
                <a:cs typeface="Arial"/>
              </a:rPr>
              <a:t>Por ejemplo: podemos llegar a relacionar la altura y el peso de un grupo de personas.</a:t>
            </a:r>
            <a:endParaRPr lang="es-MX" sz="16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FD96294B-9A38-E786-8331-8A310DB0BC91}"/>
              </a:ext>
            </a:extLst>
          </p:cNvPr>
          <p:cNvSpPr txBox="1">
            <a:spLocks/>
          </p:cNvSpPr>
          <p:nvPr/>
        </p:nvSpPr>
        <p:spPr>
          <a:xfrm>
            <a:off x="492930" y="2285734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¿En qué consiste?</a:t>
            </a:r>
            <a:endParaRPr lang="es-ES" sz="2000">
              <a:ea typeface="Calibri"/>
              <a:cs typeface="Calibri"/>
            </a:endParaRP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ED24FAC7-DA3C-825C-9FB5-22246610306B}"/>
              </a:ext>
            </a:extLst>
          </p:cNvPr>
          <p:cNvSpPr txBox="1">
            <a:spLocks/>
          </p:cNvSpPr>
          <p:nvPr/>
        </p:nvSpPr>
        <p:spPr>
          <a:xfrm>
            <a:off x="7352800" y="1926482"/>
            <a:ext cx="3896097" cy="1324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¿Qué es importante conocer?</a:t>
            </a: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Tablas cruzadas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E7A62EBE-F2B0-5780-0A88-3285D2AA21BA}"/>
              </a:ext>
            </a:extLst>
          </p:cNvPr>
          <p:cNvSpPr txBox="1">
            <a:spLocks/>
          </p:cNvSpPr>
          <p:nvPr/>
        </p:nvSpPr>
        <p:spPr>
          <a:xfrm>
            <a:off x="7311516" y="1418630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Variables cualitativas</a:t>
            </a:r>
            <a:endParaRPr lang="es-ES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229352F-3EF5-E76E-362A-7568FBC8CFC6}"/>
              </a:ext>
            </a:extLst>
          </p:cNvPr>
          <p:cNvSpPr txBox="1">
            <a:spLocks/>
          </p:cNvSpPr>
          <p:nvPr/>
        </p:nvSpPr>
        <p:spPr>
          <a:xfrm>
            <a:off x="7352799" y="3975999"/>
            <a:ext cx="3896097" cy="1875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Correlaciones</a:t>
            </a:r>
            <a:endParaRPr lang="es-ES"/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Posibles valores e interpretación</a:t>
            </a: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Correlación no implica causalidad</a:t>
            </a: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Tipos de correlación</a:t>
            </a:r>
          </a:p>
          <a:p>
            <a:pPr marL="285750" indent="-285750" algn="just">
              <a:lnSpc>
                <a:spcPct val="80000"/>
              </a:lnSpc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2DB80709-83D4-8A8B-F828-D6E5DBE8CC56}"/>
              </a:ext>
            </a:extLst>
          </p:cNvPr>
          <p:cNvSpPr txBox="1">
            <a:spLocks/>
          </p:cNvSpPr>
          <p:nvPr/>
        </p:nvSpPr>
        <p:spPr>
          <a:xfrm>
            <a:off x="7311516" y="3468147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Variables cuantitativas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437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Análisis bivariado</a:t>
            </a:r>
            <a:endParaRPr lang="es-ES" sz="2400" b="1" err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753CBD42-BC02-2215-D4D8-D9F6324123D7}"/>
              </a:ext>
            </a:extLst>
          </p:cNvPr>
          <p:cNvSpPr txBox="1">
            <a:spLocks/>
          </p:cNvSpPr>
          <p:nvPr/>
        </p:nvSpPr>
        <p:spPr>
          <a:xfrm>
            <a:off x="494799" y="3764522"/>
            <a:ext cx="3896097" cy="669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Ejemplo: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 tabla cruzada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entere género 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y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rango etario</a:t>
            </a:r>
            <a:endParaRPr lang="es-MX" sz="1600">
              <a:solidFill>
                <a:srgbClr val="0D0D0D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492930" y="3244379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Variables cualitativas</a:t>
            </a:r>
            <a:endParaRPr lang="es-ES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52DCA17-1785-FDA9-6524-F9300D29E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238308"/>
              </p:ext>
            </p:extLst>
          </p:nvPr>
        </p:nvGraphicFramePr>
        <p:xfrm>
          <a:off x="6327227" y="1816844"/>
          <a:ext cx="3505200" cy="18579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239631536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60621845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818989351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141903654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4080231353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Masculino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Femenino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848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0 - 18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9387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18 - 40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48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40 - 65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74439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de 65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319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45658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76947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31BD3E0-6A50-235C-9B87-F2392225C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451423"/>
              </p:ext>
            </p:extLst>
          </p:nvPr>
        </p:nvGraphicFramePr>
        <p:xfrm>
          <a:off x="6327227" y="4207948"/>
          <a:ext cx="3505200" cy="18579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1377116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33205110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91786883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1577645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339806015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Masculino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Femenino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405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0 - 18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3465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18 - 40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581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40 - 65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31.2%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80979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de 65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823942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22219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49.7%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50.3%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49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3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Análisis bivariado</a:t>
            </a:r>
            <a:endParaRPr lang="es-ES" sz="2400" b="1" err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934152" y="2235057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Variables cuantitativas</a:t>
            </a:r>
            <a:endParaRPr lang="es-ES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591252" y="2900596"/>
            <a:ext cx="4810381" cy="30715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CO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El análisis bivariado compara dos cosas para ver su relación. </a:t>
            </a:r>
          </a:p>
          <a:p>
            <a:pPr marL="742950" lvl="1" indent="-285750" algn="just">
              <a:buFont typeface="Arial"/>
              <a:buChar char="•"/>
            </a:pPr>
            <a:r>
              <a:rPr lang="es-CO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Por ejemplo</a:t>
            </a:r>
            <a:r>
              <a:rPr lang="es-CO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podrías ver si a más horas de estudio corresponde una mejor nota en un examen.</a:t>
            </a:r>
          </a:p>
          <a:p>
            <a:pPr algn="just"/>
            <a:endParaRPr lang="es-CO" sz="18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s-CO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 cuando aumenta una variable, la otra también aumenta (como más horas de estudio y mejores notas), eso se llama correlación positiva. Si pasa lo contrario, sería correlación negativa</a:t>
            </a: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2" name="Imagen 1" descr="Gráfico, Polígono&#10;&#10;Descripción generada automáticamente">
            <a:extLst>
              <a:ext uri="{FF2B5EF4-FFF2-40B4-BE49-F238E27FC236}">
                <a16:creationId xmlns:a16="http://schemas.microsoft.com/office/drawing/2014/main" id="{98A45F7F-3A51-E2B7-FF9E-95FBFDDEA8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" t="7500" r="272" b="-357"/>
          <a:stretch/>
        </p:blipFill>
        <p:spPr>
          <a:xfrm>
            <a:off x="6790369" y="2424316"/>
            <a:ext cx="4399848" cy="313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7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62235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Tratamiento de variables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70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235268" y="296607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Tratamiento de variables categóricas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5799310" y="1044618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err="1">
                <a:solidFill>
                  <a:srgbClr val="019DF4"/>
                </a:solidFill>
                <a:latin typeface="Arial"/>
                <a:cs typeface="Arial"/>
              </a:rPr>
              <a:t>Label</a:t>
            </a:r>
            <a:r>
              <a:rPr lang="es-MX" sz="2800" b="1">
                <a:solidFill>
                  <a:srgbClr val="019DF4"/>
                </a:solidFill>
                <a:latin typeface="Arial"/>
                <a:cs typeface="Arial"/>
              </a:rPr>
              <a:t> </a:t>
            </a:r>
            <a:r>
              <a:rPr lang="es-MX" sz="2800" b="1" err="1">
                <a:solidFill>
                  <a:srgbClr val="019DF4"/>
                </a:solidFill>
                <a:latin typeface="Arial"/>
                <a:cs typeface="Arial"/>
              </a:rPr>
              <a:t>encoding</a:t>
            </a:r>
            <a:endParaRPr lang="es-ES" sz="240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650535" y="2813689"/>
            <a:ext cx="2995033" cy="1703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Permite representar numéricamente una variable </a:t>
            </a:r>
            <a:r>
              <a:rPr lang="es-MX" sz="1600" b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categórica ordinal.</a:t>
            </a: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65707F50-D7EB-8252-2A01-FED63A4A7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68092"/>
              </p:ext>
            </p:extLst>
          </p:nvPr>
        </p:nvGraphicFramePr>
        <p:xfrm>
          <a:off x="5665732" y="2290059"/>
          <a:ext cx="1143000" cy="1476375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335510011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99956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9160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05094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Bueno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0686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Excelente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52810"/>
                  </a:ext>
                </a:extLst>
              </a:tr>
            </a:tbl>
          </a:graphicData>
        </a:graphic>
      </p:graphicFrame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36D54354-3BD9-D8DF-4019-12B407E6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94568"/>
              </p:ext>
            </p:extLst>
          </p:nvPr>
        </p:nvGraphicFramePr>
        <p:xfrm>
          <a:off x="9673671" y="2290059"/>
          <a:ext cx="1104900" cy="1476375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:a16="http://schemas.microsoft.com/office/drawing/2014/main" val="406239283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822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93401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936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74366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471313"/>
                  </a:ext>
                </a:extLst>
              </a:tr>
            </a:tbl>
          </a:graphicData>
        </a:graphic>
      </p:graphicFrame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734A85D2-A292-CAAE-A91C-3129522EC9C6}"/>
              </a:ext>
            </a:extLst>
          </p:cNvPr>
          <p:cNvSpPr/>
          <p:nvPr/>
        </p:nvSpPr>
        <p:spPr>
          <a:xfrm>
            <a:off x="7195844" y="2712573"/>
            <a:ext cx="2218796" cy="716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err="1"/>
              <a:t>Label</a:t>
            </a:r>
            <a:r>
              <a:rPr lang="es-MX"/>
              <a:t> </a:t>
            </a:r>
            <a:r>
              <a:rPr lang="es-MX" err="1"/>
              <a:t>Encoding</a:t>
            </a:r>
            <a:endParaRPr lang="es-419"/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773AF28-C0A7-AAE9-9F95-87FB69AB1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807899"/>
              </p:ext>
            </p:extLst>
          </p:nvPr>
        </p:nvGraphicFramePr>
        <p:xfrm>
          <a:off x="5449832" y="4337007"/>
          <a:ext cx="1574800" cy="1476375"/>
        </p:xfrm>
        <a:graphic>
          <a:graphicData uri="http://schemas.openxmlformats.org/drawingml/2006/table">
            <a:tbl>
              <a:tblPr/>
              <a:tblGrid>
                <a:gridCol w="1574800">
                  <a:extLst>
                    <a:ext uri="{9D8B030D-6E8A-4147-A177-3AD203B41FA5}">
                      <a16:colId xmlns:a16="http://schemas.microsoft.com/office/drawing/2014/main" val="174726766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 educativo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34671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9195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Secundaria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5245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Pregrado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31022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Posgrado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807936"/>
                  </a:ext>
                </a:extLst>
              </a:tr>
            </a:tbl>
          </a:graphicData>
        </a:graphic>
      </p:graphicFrame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55A02464-297A-ED85-BC92-37E9A19F172A}"/>
              </a:ext>
            </a:extLst>
          </p:cNvPr>
          <p:cNvSpPr/>
          <p:nvPr/>
        </p:nvSpPr>
        <p:spPr>
          <a:xfrm>
            <a:off x="7195844" y="4716980"/>
            <a:ext cx="2218796" cy="716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err="1"/>
              <a:t>Label</a:t>
            </a:r>
            <a:r>
              <a:rPr lang="es-MX"/>
              <a:t> </a:t>
            </a:r>
            <a:r>
              <a:rPr lang="es-MX" err="1"/>
              <a:t>Encoding</a:t>
            </a:r>
            <a:endParaRPr lang="es-419"/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730EE1F6-5051-A5E6-CF3A-04AEF3760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186127"/>
              </p:ext>
            </p:extLst>
          </p:nvPr>
        </p:nvGraphicFramePr>
        <p:xfrm>
          <a:off x="9673671" y="4337005"/>
          <a:ext cx="1104900" cy="1476375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:a16="http://schemas.microsoft.com/office/drawing/2014/main" val="406239283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822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93401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936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74366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471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53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3924216" y="433797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Tratamiento de variables categóricas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5087319" y="109226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err="1">
                <a:solidFill>
                  <a:srgbClr val="019DF4"/>
                </a:solidFill>
                <a:latin typeface="Arial"/>
                <a:cs typeface="Arial"/>
              </a:rPr>
              <a:t>One</a:t>
            </a:r>
            <a:r>
              <a:rPr lang="es-MX" sz="2800" b="1">
                <a:solidFill>
                  <a:srgbClr val="019DF4"/>
                </a:solidFill>
                <a:latin typeface="Arial"/>
                <a:cs typeface="Arial"/>
              </a:rPr>
              <a:t> </a:t>
            </a:r>
            <a:r>
              <a:rPr lang="es-MX" sz="2800" b="1" err="1">
                <a:solidFill>
                  <a:srgbClr val="019DF4"/>
                </a:solidFill>
                <a:latin typeface="Arial"/>
                <a:cs typeface="Arial"/>
              </a:rPr>
              <a:t>hot</a:t>
            </a:r>
            <a:r>
              <a:rPr lang="es-MX" sz="2800" b="1">
                <a:solidFill>
                  <a:srgbClr val="019DF4"/>
                </a:solidFill>
                <a:latin typeface="Arial"/>
                <a:cs typeface="Arial"/>
              </a:rPr>
              <a:t> </a:t>
            </a:r>
            <a:r>
              <a:rPr lang="es-MX" sz="2800" b="1" err="1">
                <a:solidFill>
                  <a:srgbClr val="019DF4"/>
                </a:solidFill>
                <a:latin typeface="Arial"/>
                <a:cs typeface="Arial"/>
              </a:rPr>
              <a:t>encoding</a:t>
            </a:r>
            <a:endParaRPr lang="es-ES" sz="240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2999981" y="2110338"/>
            <a:ext cx="5125129" cy="2220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Buscamos crear una nueva variable para cada categoría.</a:t>
            </a:r>
          </a:p>
          <a:p>
            <a:pPr algn="just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ideal es usarlo en variables categóricas </a:t>
            </a:r>
            <a:r>
              <a:rPr lang="es-MX" sz="1600" b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nominales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3E1FD2B-EAC5-E944-55FE-49E007233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513249"/>
              </p:ext>
            </p:extLst>
          </p:nvPr>
        </p:nvGraphicFramePr>
        <p:xfrm>
          <a:off x="1851025" y="4339431"/>
          <a:ext cx="1574800" cy="1476375"/>
        </p:xfrm>
        <a:graphic>
          <a:graphicData uri="http://schemas.openxmlformats.org/drawingml/2006/table">
            <a:tbl>
              <a:tblPr/>
              <a:tblGrid>
                <a:gridCol w="788984">
                  <a:extLst>
                    <a:ext uri="{9D8B030D-6E8A-4147-A177-3AD203B41FA5}">
                      <a16:colId xmlns:a16="http://schemas.microsoft.com/office/drawing/2014/main" val="616596866"/>
                    </a:ext>
                  </a:extLst>
                </a:gridCol>
                <a:gridCol w="785816">
                  <a:extLst>
                    <a:ext uri="{9D8B030D-6E8A-4147-A177-3AD203B41FA5}">
                      <a16:colId xmlns:a16="http://schemas.microsoft.com/office/drawing/2014/main" val="268059848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0981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3836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19233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08403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707995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61FA9CF0-D56A-F637-78DC-2E88A391B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85954"/>
              </p:ext>
            </p:extLst>
          </p:nvPr>
        </p:nvGraphicFramePr>
        <p:xfrm>
          <a:off x="5701140" y="4339431"/>
          <a:ext cx="4635501" cy="1476375"/>
        </p:xfrm>
        <a:graphic>
          <a:graphicData uri="http://schemas.openxmlformats.org/drawingml/2006/table">
            <a:tbl>
              <a:tblPr/>
              <a:tblGrid>
                <a:gridCol w="788415">
                  <a:extLst>
                    <a:ext uri="{9D8B030D-6E8A-4147-A177-3AD203B41FA5}">
                      <a16:colId xmlns:a16="http://schemas.microsoft.com/office/drawing/2014/main" val="2727275767"/>
                    </a:ext>
                  </a:extLst>
                </a:gridCol>
                <a:gridCol w="1282362">
                  <a:extLst>
                    <a:ext uri="{9D8B030D-6E8A-4147-A177-3AD203B41FA5}">
                      <a16:colId xmlns:a16="http://schemas.microsoft.com/office/drawing/2014/main" val="427655219"/>
                    </a:ext>
                  </a:extLst>
                </a:gridCol>
                <a:gridCol w="1282362">
                  <a:extLst>
                    <a:ext uri="{9D8B030D-6E8A-4147-A177-3AD203B41FA5}">
                      <a16:colId xmlns:a16="http://schemas.microsoft.com/office/drawing/2014/main" val="2679768405"/>
                    </a:ext>
                  </a:extLst>
                </a:gridCol>
                <a:gridCol w="1282362">
                  <a:extLst>
                    <a:ext uri="{9D8B030D-6E8A-4147-A177-3AD203B41FA5}">
                      <a16:colId xmlns:a16="http://schemas.microsoft.com/office/drawing/2014/main" val="268631304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color_red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color_blue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color_green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0299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631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3078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10924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566240"/>
                  </a:ext>
                </a:extLst>
              </a:tr>
            </a:tbl>
          </a:graphicData>
        </a:graphic>
      </p:graphicFrame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37E2725E-2D95-2002-64B7-3CF9A127E817}"/>
              </a:ext>
            </a:extLst>
          </p:cNvPr>
          <p:cNvSpPr/>
          <p:nvPr/>
        </p:nvSpPr>
        <p:spPr>
          <a:xfrm>
            <a:off x="3609775" y="4423757"/>
            <a:ext cx="1907414" cy="13077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err="1"/>
              <a:t>One</a:t>
            </a:r>
            <a:r>
              <a:rPr lang="es-MX"/>
              <a:t> </a:t>
            </a:r>
            <a:r>
              <a:rPr lang="es-MX" err="1"/>
              <a:t>hot</a:t>
            </a:r>
            <a:r>
              <a:rPr lang="es-MX"/>
              <a:t> </a:t>
            </a:r>
            <a:r>
              <a:rPr lang="es-MX" err="1"/>
              <a:t>encoding</a:t>
            </a:r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1063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77" y="281477"/>
            <a:ext cx="3841305" cy="1102312"/>
          </a:xfrm>
          <a:prstGeom prst="rect">
            <a:avLst/>
          </a:prstGeom>
        </p:spPr>
      </p:pic>
      <p:sp>
        <p:nvSpPr>
          <p:cNvPr id="5" name="CuadroTexto 2">
            <a:extLst>
              <a:ext uri="{FF2B5EF4-FFF2-40B4-BE49-F238E27FC236}">
                <a16:creationId xmlns:a16="http://schemas.microsoft.com/office/drawing/2014/main" id="{5F5C983B-A13E-1BCB-4909-5A331F6FFAC3}"/>
              </a:ext>
            </a:extLst>
          </p:cNvPr>
          <p:cNvSpPr txBox="1"/>
          <p:nvPr/>
        </p:nvSpPr>
        <p:spPr>
          <a:xfrm>
            <a:off x="493888" y="2558003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Variables y análisis</a:t>
            </a:r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CDE624-CFE4-A799-70DD-76123E0B8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09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D33F2BD-FC26-AF25-41AF-7F9020191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79" b="97606" l="3186" r="95929">
                        <a14:foregroundMark x1="21416" y1="26330" x2="24779" y2="81117"/>
                        <a14:foregroundMark x1="40531" y1="92021" x2="7965" y2="86170"/>
                        <a14:foregroundMark x1="7965" y1="86170" x2="6372" y2="88298"/>
                        <a14:foregroundMark x1="41770" y1="95213" x2="7788" y2="98936"/>
                        <a14:foregroundMark x1="41239" y1="7979" x2="9027" y2="9574"/>
                        <a14:foregroundMark x1="5133" y1="9840" x2="5133" y2="9840"/>
                        <a14:foregroundMark x1="60885" y1="30319" x2="91150" y2="58245"/>
                        <a14:foregroundMark x1="91150" y1="58245" x2="91150" y2="58245"/>
                        <a14:foregroundMark x1="94867" y1="25532" x2="96106" y2="64628"/>
                        <a14:foregroundMark x1="92389" y1="22340" x2="59292" y2="24468"/>
                        <a14:foregroundMark x1="8496" y1="94149" x2="8496" y2="94149"/>
                        <a14:foregroundMark x1="3186" y1="95213" x2="3186" y2="95213"/>
                        <a14:foregroundMark x1="53628" y1="45479" x2="53628" y2="45479"/>
                        <a14:foregroundMark x1="50619" y1="50532" x2="50619" y2="505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451" y="2247053"/>
            <a:ext cx="4538137" cy="30200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Datos Faltantes</a:t>
            </a:r>
            <a:endParaRPr lang="es-ES" sz="24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647067" y="2583236"/>
            <a:ext cx="4043579" cy="1691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160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24A9CD31-FC3E-D30C-E43F-700EB3F3E6CC}"/>
              </a:ext>
            </a:extLst>
          </p:cNvPr>
          <p:cNvSpPr txBox="1">
            <a:spLocks/>
          </p:cNvSpPr>
          <p:nvPr/>
        </p:nvSpPr>
        <p:spPr>
          <a:xfrm>
            <a:off x="492317" y="2423159"/>
            <a:ext cx="5125129" cy="2220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Las bases de datos pueden tener datos faltantes, los cuales pueden representar problemas para analizar nuestra información.</a:t>
            </a:r>
          </a:p>
          <a:p>
            <a:pPr algn="just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b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¡</a:t>
            </a:r>
            <a:r>
              <a:rPr lang="es-MX" sz="1600" b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Podemos solucionarlo con diferentes técnicas!</a:t>
            </a:r>
          </a:p>
          <a:p>
            <a:pPr algn="just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836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D33F2BD-FC26-AF25-41AF-7F9020191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79" b="97606" l="3186" r="95929">
                        <a14:foregroundMark x1="21416" y1="26330" x2="24779" y2="81117"/>
                        <a14:foregroundMark x1="40531" y1="92021" x2="7965" y2="86170"/>
                        <a14:foregroundMark x1="7965" y1="86170" x2="6372" y2="88298"/>
                        <a14:foregroundMark x1="41770" y1="95213" x2="7788" y2="98936"/>
                        <a14:foregroundMark x1="41239" y1="7979" x2="9027" y2="9574"/>
                        <a14:foregroundMark x1="5133" y1="9840" x2="5133" y2="9840"/>
                        <a14:foregroundMark x1="60885" y1="30319" x2="91150" y2="58245"/>
                        <a14:foregroundMark x1="91150" y1="58245" x2="91150" y2="58245"/>
                        <a14:foregroundMark x1="94867" y1="25532" x2="96106" y2="64628"/>
                        <a14:foregroundMark x1="92389" y1="22340" x2="59292" y2="24468"/>
                        <a14:foregroundMark x1="8496" y1="94149" x2="8496" y2="94149"/>
                        <a14:foregroundMark x1="3186" y1="95213" x2="3186" y2="95213"/>
                        <a14:foregroundMark x1="53628" y1="45479" x2="53628" y2="45479"/>
                        <a14:foregroundMark x1="50619" y1="50532" x2="50619" y2="505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451" y="2247053"/>
            <a:ext cx="4538137" cy="30200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Datos Faltantes</a:t>
            </a:r>
            <a:endParaRPr lang="es-ES" sz="24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724174" y="2971298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1. Descarte de Datos</a:t>
            </a:r>
            <a:endParaRPr lang="es-ES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827541" y="3709814"/>
            <a:ext cx="4043579" cy="1691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 b="1">
                <a:solidFill>
                  <a:srgbClr val="019DF4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Eliminar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los registros que contengan datos faltantes. </a:t>
            </a:r>
            <a:endParaRPr lang="es-ES" sz="160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85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Datos Faltantes</a:t>
            </a:r>
            <a:endParaRPr lang="es-ES" sz="24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556252" y="2276179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2. Imputación de Datos</a:t>
            </a:r>
            <a:endParaRPr lang="es-ES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269173" y="3091095"/>
            <a:ext cx="4043579" cy="1691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Podemos rellenar los datos vacíos con el valor promedio de los datos.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Se pueden usar otras medidas para completar los datos.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A3A9789-D63D-B796-9487-6FFD6FA3E9A6}"/>
              </a:ext>
            </a:extLst>
          </p:cNvPr>
          <p:cNvSpPr txBox="1"/>
          <p:nvPr/>
        </p:nvSpPr>
        <p:spPr>
          <a:xfrm>
            <a:off x="4912781" y="2213419"/>
            <a:ext cx="24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Datos por Imputar</a:t>
            </a:r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C285A41-D0C4-447E-6B1B-DFB7B9039298}"/>
              </a:ext>
            </a:extLst>
          </p:cNvPr>
          <p:cNvSpPr txBox="1"/>
          <p:nvPr/>
        </p:nvSpPr>
        <p:spPr>
          <a:xfrm>
            <a:off x="8623369" y="2230210"/>
            <a:ext cx="24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Resultado Imputación</a:t>
            </a:r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A4E2BE-7EB4-0644-53A8-8480ED4C2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22" b="97266" l="1229" r="97174">
                        <a14:foregroundMark x1="36732" y1="29297" x2="12162" y2="51953"/>
                        <a14:foregroundMark x1="35872" y1="30859" x2="5405" y2="29297"/>
                        <a14:foregroundMark x1="3071" y1="11328" x2="32187" y2="17578"/>
                        <a14:foregroundMark x1="32187" y1="17578" x2="41400" y2="15625"/>
                        <a14:foregroundMark x1="41400" y1="15625" x2="42260" y2="10938"/>
                        <a14:foregroundMark x1="41646" y1="17188" x2="41155" y2="57422"/>
                        <a14:foregroundMark x1="41155" y1="57422" x2="40786" y2="59766"/>
                        <a14:foregroundMark x1="34889" y1="88281" x2="10565" y2="86328"/>
                        <a14:foregroundMark x1="41523" y1="12109" x2="3071" y2="14063"/>
                        <a14:foregroundMark x1="1474" y1="10156" x2="3563" y2="7422"/>
                        <a14:foregroundMark x1="40172" y1="25000" x2="40663" y2="51563"/>
                        <a14:foregroundMark x1="36732" y1="34375" x2="37592" y2="58594"/>
                        <a14:foregroundMark x1="44103" y1="9375" x2="37961" y2="9766"/>
                        <a14:foregroundMark x1="51229" y1="53516" x2="48526" y2="51563"/>
                        <a14:foregroundMark x1="59828" y1="12891" x2="85995" y2="9766"/>
                        <a14:foregroundMark x1="85995" y1="9766" x2="94595" y2="12891"/>
                        <a14:foregroundMark x1="94595" y1="12891" x2="97420" y2="77344"/>
                        <a14:foregroundMark x1="97420" y1="77344" x2="87346" y2="97266"/>
                        <a14:foregroundMark x1="87346" y1="97266" x2="61057" y2="89063"/>
                        <a14:foregroundMark x1="95577" y1="15234" x2="93735" y2="83594"/>
                        <a14:foregroundMark x1="93120" y1="28906" x2="91400" y2="60156"/>
                        <a14:foregroundMark x1="92506" y1="28906" x2="77764" y2="20703"/>
                        <a14:foregroundMark x1="97174" y1="7813" x2="67568" y2="16016"/>
                        <a14:foregroundMark x1="67568" y1="16016" x2="56757" y2="12109"/>
                        <a14:foregroundMark x1="61916" y1="9766" x2="55283" y2="11719"/>
                        <a14:foregroundMark x1="18182" y1="14844" x2="14005" y2="14844"/>
                        <a14:foregroundMark x1="18919" y1="9766" x2="14496" y2="11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9408" y="2539341"/>
            <a:ext cx="6818034" cy="214424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2A18141-9FCD-6DE3-5A98-7C7A41A6C333}"/>
              </a:ext>
            </a:extLst>
          </p:cNvPr>
          <p:cNvSpPr txBox="1"/>
          <p:nvPr/>
        </p:nvSpPr>
        <p:spPr>
          <a:xfrm>
            <a:off x="5560903" y="4659863"/>
            <a:ext cx="1510921" cy="37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Media = 29</a:t>
            </a:r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466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965279"/>
            <a:ext cx="5963939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Outliers</a:t>
            </a:r>
            <a:endParaRPr lang="es-ES" err="1"/>
          </a:p>
        </p:txBody>
      </p:sp>
    </p:spTree>
    <p:extLst>
      <p:ext uri="{BB962C8B-B14F-4D97-AF65-F5344CB8AC3E}">
        <p14:creationId xmlns:p14="http://schemas.microsoft.com/office/powerpoint/2010/main" val="2442649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Outliers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E1D424E4-7778-8420-CF39-1920244CA51B}"/>
              </a:ext>
            </a:extLst>
          </p:cNvPr>
          <p:cNvSpPr txBox="1">
            <a:spLocks/>
          </p:cNvSpPr>
          <p:nvPr/>
        </p:nvSpPr>
        <p:spPr>
          <a:xfrm>
            <a:off x="481660" y="3253413"/>
            <a:ext cx="3199788" cy="10481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Son todos esos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valores 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que se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alejan de la tendencia general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 del conjunto de valores</a:t>
            </a:r>
            <a:endParaRPr lang="es-ES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FD96294B-9A38-E786-8331-8A310DB0BC91}"/>
              </a:ext>
            </a:extLst>
          </p:cNvPr>
          <p:cNvSpPr txBox="1">
            <a:spLocks/>
          </p:cNvSpPr>
          <p:nvPr/>
        </p:nvSpPr>
        <p:spPr>
          <a:xfrm>
            <a:off x="466654" y="2745562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¿En qué consiste?</a:t>
            </a:r>
            <a:endParaRPr lang="es-ES" sz="2000">
              <a:ea typeface="Calibri"/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03B1FE-C1D9-BFF1-A697-DD7550B8F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329" y="1083928"/>
            <a:ext cx="4340512" cy="5172655"/>
          </a:xfrm>
          <a:prstGeom prst="rect">
            <a:avLst/>
          </a:prstGeom>
        </p:spPr>
      </p:pic>
      <p:pic>
        <p:nvPicPr>
          <p:cNvPr id="8" name="Picture 2" descr="Baloncesto en Juegos Olímpicos Paris 2024|Grupos y Países Participantes">
            <a:extLst>
              <a:ext uri="{FF2B5EF4-FFF2-40B4-BE49-F238E27FC236}">
                <a16:creationId xmlns:a16="http://schemas.microsoft.com/office/drawing/2014/main" id="{0AB5F31C-9D27-DD79-7E8B-879B4A05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295" y="1296791"/>
            <a:ext cx="2158700" cy="12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1890B6F-C580-E1F1-92B8-F48EC91D7005}"/>
              </a:ext>
            </a:extLst>
          </p:cNvPr>
          <p:cNvCxnSpPr>
            <a:cxnSpLocks/>
          </p:cNvCxnSpPr>
          <p:nvPr/>
        </p:nvCxnSpPr>
        <p:spPr>
          <a:xfrm flipH="1">
            <a:off x="6535780" y="2556687"/>
            <a:ext cx="5905190" cy="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263B9AA-647F-3E88-1D3C-DA293ECFBA2C}"/>
              </a:ext>
            </a:extLst>
          </p:cNvPr>
          <p:cNvCxnSpPr>
            <a:cxnSpLocks/>
          </p:cNvCxnSpPr>
          <p:nvPr/>
        </p:nvCxnSpPr>
        <p:spPr>
          <a:xfrm flipH="1" flipV="1">
            <a:off x="6535780" y="5193940"/>
            <a:ext cx="5905190" cy="16451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México clasifica en gimnasia rítmica a París 2024; por primera vez  competirá en esta categoría olímpica – El Financiero">
            <a:extLst>
              <a:ext uri="{FF2B5EF4-FFF2-40B4-BE49-F238E27FC236}">
                <a16:creationId xmlns:a16="http://schemas.microsoft.com/office/drawing/2014/main" id="{DBDB3D78-A9DF-8959-055F-5BF01A4F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43" y="5245686"/>
            <a:ext cx="1958117" cy="110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Imagen que contiene foto, diferente, mostrando, mostrar&#10;&#10;Descripción generada automáticamente">
            <a:extLst>
              <a:ext uri="{FF2B5EF4-FFF2-40B4-BE49-F238E27FC236}">
                <a16:creationId xmlns:a16="http://schemas.microsoft.com/office/drawing/2014/main" id="{C8F20E6B-2398-9A2C-0FBA-B9FBADD861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109" y="2819780"/>
            <a:ext cx="3620945" cy="20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70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Importancia de los </a:t>
            </a:r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outliers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8F70A0F-AA0D-306F-39E7-8592BFC42395}"/>
              </a:ext>
            </a:extLst>
          </p:cNvPr>
          <p:cNvCxnSpPr/>
          <p:nvPr/>
        </p:nvCxnSpPr>
        <p:spPr>
          <a:xfrm flipH="1">
            <a:off x="6161369" y="1973317"/>
            <a:ext cx="16084" cy="4435363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D46FA32-548B-97A8-73B7-EC8B1AD72B32}"/>
              </a:ext>
            </a:extLst>
          </p:cNvPr>
          <p:cNvCxnSpPr>
            <a:cxnSpLocks/>
          </p:cNvCxnSpPr>
          <p:nvPr/>
        </p:nvCxnSpPr>
        <p:spPr>
          <a:xfrm flipH="1">
            <a:off x="498922" y="4114798"/>
            <a:ext cx="10539566" cy="7882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2646E302-A081-32BE-5A5E-05AAEF7A6BFA}"/>
              </a:ext>
            </a:extLst>
          </p:cNvPr>
          <p:cNvSpPr txBox="1">
            <a:spLocks/>
          </p:cNvSpPr>
          <p:nvPr/>
        </p:nvSpPr>
        <p:spPr>
          <a:xfrm>
            <a:off x="1361900" y="3608137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Influencia en las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métricas estadísticas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B8293454-6766-AE27-DDE2-1A826F35D247}"/>
              </a:ext>
            </a:extLst>
          </p:cNvPr>
          <p:cNvSpPr txBox="1">
            <a:spLocks/>
          </p:cNvSpPr>
          <p:nvPr/>
        </p:nvSpPr>
        <p:spPr>
          <a:xfrm>
            <a:off x="6761589" y="3608137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Identificación de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patrones y tendencias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E4E4050-D70A-DCA3-39AF-ECF54C3BF410}"/>
              </a:ext>
            </a:extLst>
          </p:cNvPr>
          <p:cNvSpPr txBox="1">
            <a:spLocks/>
          </p:cNvSpPr>
          <p:nvPr/>
        </p:nvSpPr>
        <p:spPr>
          <a:xfrm>
            <a:off x="1361899" y="4120516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Impacto en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toma de decisiones</a:t>
            </a:r>
            <a:endParaRPr lang="es-MX" sz="1600" b="1">
              <a:solidFill>
                <a:srgbClr val="019DF4"/>
              </a:solidFill>
              <a:latin typeface="Arial"/>
              <a:cs typeface="Arial"/>
            </a:endParaRPr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820BBC8D-927B-23BB-5B5E-93513F113E73}"/>
              </a:ext>
            </a:extLst>
          </p:cNvPr>
          <p:cNvSpPr txBox="1">
            <a:spLocks/>
          </p:cNvSpPr>
          <p:nvPr/>
        </p:nvSpPr>
        <p:spPr>
          <a:xfrm>
            <a:off x="6761589" y="4120516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Detección de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anomalías y fraudes</a:t>
            </a:r>
            <a:endParaRPr lang="es-MX" sz="1600" b="1">
              <a:solidFill>
                <a:srgbClr val="019DF4"/>
              </a:solidFill>
              <a:latin typeface="Arial"/>
              <a:cs typeface="Arial"/>
            </a:endParaRPr>
          </a:p>
        </p:txBody>
      </p:sp>
      <p:pic>
        <p:nvPicPr>
          <p:cNvPr id="22" name="Imagen 2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D4A5438-DFC5-7CBF-4C50-7B426366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763" y="1968883"/>
            <a:ext cx="2591129" cy="1645855"/>
          </a:xfrm>
          <a:prstGeom prst="rect">
            <a:avLst/>
          </a:prstGeom>
        </p:spPr>
      </p:pic>
      <p:pic>
        <p:nvPicPr>
          <p:cNvPr id="23" name="Imagen 2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E11D8C0-D79A-860A-DFDF-03B39DD10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613" y="1844894"/>
            <a:ext cx="2500807" cy="188069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4D77928-C0A9-76C5-9D52-6482F2FFA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629" y="4627672"/>
            <a:ext cx="2621675" cy="1780519"/>
          </a:xfrm>
          <a:prstGeom prst="rect">
            <a:avLst/>
          </a:prstGeom>
        </p:spPr>
      </p:pic>
      <p:pic>
        <p:nvPicPr>
          <p:cNvPr id="25" name="Imagen 24" descr="Detección de anomalias. Introducción | by Hebert Yuri Puma Huacasi | Medium">
            <a:extLst>
              <a:ext uri="{FF2B5EF4-FFF2-40B4-BE49-F238E27FC236}">
                <a16:creationId xmlns:a16="http://schemas.microsoft.com/office/drawing/2014/main" id="{9A436931-A70C-0A53-477C-DA9BD087F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4849" y="4493994"/>
            <a:ext cx="26574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23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¿Qué hacer con los </a:t>
            </a:r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outliers</a:t>
            </a:r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?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8F70A0F-AA0D-306F-39E7-8592BFC42395}"/>
              </a:ext>
            </a:extLst>
          </p:cNvPr>
          <p:cNvCxnSpPr/>
          <p:nvPr/>
        </p:nvCxnSpPr>
        <p:spPr>
          <a:xfrm flipH="1">
            <a:off x="3985982" y="1973317"/>
            <a:ext cx="16084" cy="4435363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E61D15AE-0447-3CED-7FF1-6EB7D461D1C9}"/>
              </a:ext>
            </a:extLst>
          </p:cNvPr>
          <p:cNvCxnSpPr>
            <a:cxnSpLocks/>
          </p:cNvCxnSpPr>
          <p:nvPr/>
        </p:nvCxnSpPr>
        <p:spPr>
          <a:xfrm flipH="1">
            <a:off x="8201562" y="1973317"/>
            <a:ext cx="16084" cy="4435363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magen 5" descr="Curso de ESTADESTECA MAL: 3. ¿Tus datos son muy feos? Qué hacer con los  outliers | Fernando Blanco, PhD">
            <a:extLst>
              <a:ext uri="{FF2B5EF4-FFF2-40B4-BE49-F238E27FC236}">
                <a16:creationId xmlns:a16="http://schemas.microsoft.com/office/drawing/2014/main" id="{20701255-CA3E-3510-4FB8-727D521E3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88" y="2900198"/>
            <a:ext cx="3308862" cy="25711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AE68B0-5F4E-B04D-C1FA-84A7A7279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2883958"/>
            <a:ext cx="4000500" cy="2952750"/>
          </a:xfrm>
          <a:prstGeom prst="rect">
            <a:avLst/>
          </a:prstGeom>
        </p:spPr>
      </p:pic>
      <p:pic>
        <p:nvPicPr>
          <p:cNvPr id="8" name="Imagen 7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21EFAEB-09D5-7FF3-101C-03FA2A824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3635" y="2462827"/>
            <a:ext cx="3381375" cy="3800475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1E1C6E49-1D07-45E3-EB24-94146F8BCD0E}"/>
              </a:ext>
            </a:extLst>
          </p:cNvPr>
          <p:cNvSpPr txBox="1">
            <a:spLocks/>
          </p:cNvSpPr>
          <p:nvPr/>
        </p:nvSpPr>
        <p:spPr>
          <a:xfrm>
            <a:off x="663299" y="1971272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Eliminar </a:t>
            </a:r>
            <a:r>
              <a:rPr lang="es-MX" sz="1600" b="1" err="1">
                <a:solidFill>
                  <a:srgbClr val="019DF4"/>
                </a:solidFill>
                <a:latin typeface="Arial"/>
                <a:cs typeface="Arial"/>
              </a:rPr>
              <a:t>trimming</a:t>
            </a:r>
            <a:endParaRPr lang="es-ES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E6C01D45-D573-3ADA-3AFE-CA8B8E10A848}"/>
              </a:ext>
            </a:extLst>
          </p:cNvPr>
          <p:cNvSpPr txBox="1">
            <a:spLocks/>
          </p:cNvSpPr>
          <p:nvPr/>
        </p:nvSpPr>
        <p:spPr>
          <a:xfrm>
            <a:off x="4497879" y="197127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Imputación de </a:t>
            </a:r>
            <a:r>
              <a:rPr lang="es-MX" sz="1600" b="1">
                <a:solidFill>
                  <a:srgbClr val="019DF4"/>
                </a:solidFill>
                <a:latin typeface="Arial"/>
                <a:cs typeface="Arial"/>
              </a:rPr>
              <a:t>valores</a:t>
            </a:r>
            <a:endParaRPr lang="es-ES" dirty="0"/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73F6E951-7214-57E1-463B-C26FC7B4C0F8}"/>
              </a:ext>
            </a:extLst>
          </p:cNvPr>
          <p:cNvSpPr txBox="1">
            <a:spLocks/>
          </p:cNvSpPr>
          <p:nvPr/>
        </p:nvSpPr>
        <p:spPr>
          <a:xfrm>
            <a:off x="8406201" y="197127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No hacer </a:t>
            </a:r>
            <a:r>
              <a:rPr lang="es-MX" sz="1600" b="1">
                <a:solidFill>
                  <a:srgbClr val="019DF4"/>
                </a:solidFill>
                <a:latin typeface="Arial"/>
                <a:cs typeface="Arial"/>
              </a:rPr>
              <a:t>nada</a:t>
            </a:r>
          </a:p>
        </p:txBody>
      </p:sp>
    </p:spTree>
    <p:extLst>
      <p:ext uri="{BB962C8B-B14F-4D97-AF65-F5344CB8AC3E}">
        <p14:creationId xmlns:p14="http://schemas.microsoft.com/office/powerpoint/2010/main" val="1667934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77" y="281477"/>
            <a:ext cx="3841305" cy="1102312"/>
          </a:xfrm>
          <a:prstGeom prst="rect">
            <a:avLst/>
          </a:prstGeom>
        </p:spPr>
      </p:pic>
      <p:sp>
        <p:nvSpPr>
          <p:cNvPr id="5" name="CuadroTexto 2">
            <a:extLst>
              <a:ext uri="{FF2B5EF4-FFF2-40B4-BE49-F238E27FC236}">
                <a16:creationId xmlns:a16="http://schemas.microsoft.com/office/drawing/2014/main" id="{5F5C983B-A13E-1BCB-4909-5A331F6FFAC3}"/>
              </a:ext>
            </a:extLst>
          </p:cNvPr>
          <p:cNvSpPr txBox="1"/>
          <p:nvPr/>
        </p:nvSpPr>
        <p:spPr>
          <a:xfrm>
            <a:off x="493888" y="2558003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Visualización de datos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CDE624-CFE4-A799-70DD-76123E0B8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1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Visualización de datos</a:t>
            </a:r>
            <a:endParaRPr lang="es-ES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FD96294B-9A38-E786-8331-8A310DB0BC91}"/>
              </a:ext>
            </a:extLst>
          </p:cNvPr>
          <p:cNvSpPr txBox="1">
            <a:spLocks/>
          </p:cNvSpPr>
          <p:nvPr/>
        </p:nvSpPr>
        <p:spPr>
          <a:xfrm>
            <a:off x="492930" y="2088665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¿En qué consiste?</a:t>
            </a:r>
            <a:endParaRPr lang="es-ES" sz="2000">
              <a:ea typeface="Calibri"/>
              <a:cs typeface="Calibri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14C5ECE8-D26D-BD53-ECC2-99B7233F5D23}"/>
              </a:ext>
            </a:extLst>
          </p:cNvPr>
          <p:cNvSpPr txBox="1">
            <a:spLocks/>
          </p:cNvSpPr>
          <p:nvPr/>
        </p:nvSpPr>
        <p:spPr>
          <a:xfrm>
            <a:off x="494798" y="2741034"/>
            <a:ext cx="5958753" cy="3058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Herramienta esencial que permite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transformar datos complejos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 en representaciones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visuales fáciles de interpretar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 </a:t>
            </a:r>
            <a:endParaRPr lang="es-ES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A través de gráficos, diagramas y otros elementos visuales, es posible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identificar patrones, tendencias, y relaciones en los datos 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que de otra manera podrían pasar desapercibidos.</a:t>
            </a:r>
            <a:endParaRPr lang="es-E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8" name="Gráfico 17" descr="Gráfico de barras con relleno sólido">
            <a:extLst>
              <a:ext uri="{FF2B5EF4-FFF2-40B4-BE49-F238E27FC236}">
                <a16:creationId xmlns:a16="http://schemas.microsoft.com/office/drawing/2014/main" id="{6C6741D5-A26F-A28B-4E13-928E6C66C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1594" y="869733"/>
            <a:ext cx="2740572" cy="2740572"/>
          </a:xfrm>
          <a:prstGeom prst="rect">
            <a:avLst/>
          </a:prstGeom>
        </p:spPr>
      </p:pic>
      <p:pic>
        <p:nvPicPr>
          <p:cNvPr id="19" name="Gráfico 18" descr="Gráfico circular con relleno sólido">
            <a:extLst>
              <a:ext uri="{FF2B5EF4-FFF2-40B4-BE49-F238E27FC236}">
                <a16:creationId xmlns:a16="http://schemas.microsoft.com/office/drawing/2014/main" id="{BD2F5D56-702E-2341-36EF-034006FFC2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58124" y="2431503"/>
            <a:ext cx="2740572" cy="2740572"/>
          </a:xfrm>
          <a:prstGeom prst="rect">
            <a:avLst/>
          </a:prstGeom>
        </p:spPr>
      </p:pic>
      <p:pic>
        <p:nvPicPr>
          <p:cNvPr id="20" name="Gráfico 19" descr="Estadísticas con relleno sólido">
            <a:extLst>
              <a:ext uri="{FF2B5EF4-FFF2-40B4-BE49-F238E27FC236}">
                <a16:creationId xmlns:a16="http://schemas.microsoft.com/office/drawing/2014/main" id="{3713404D-C472-867D-009D-52935D8ABF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8309" y="3901310"/>
            <a:ext cx="2740572" cy="27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67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Tipos de gráficas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8F70A0F-AA0D-306F-39E7-8592BFC42395}"/>
              </a:ext>
            </a:extLst>
          </p:cNvPr>
          <p:cNvCxnSpPr/>
          <p:nvPr/>
        </p:nvCxnSpPr>
        <p:spPr>
          <a:xfrm flipH="1">
            <a:off x="6161369" y="1973317"/>
            <a:ext cx="16084" cy="4435363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D46FA32-548B-97A8-73B7-EC8B1AD72B32}"/>
              </a:ext>
            </a:extLst>
          </p:cNvPr>
          <p:cNvCxnSpPr>
            <a:cxnSpLocks/>
          </p:cNvCxnSpPr>
          <p:nvPr/>
        </p:nvCxnSpPr>
        <p:spPr>
          <a:xfrm flipH="1">
            <a:off x="498922" y="4114798"/>
            <a:ext cx="10539566" cy="7882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2646E302-A081-32BE-5A5E-05AAEF7A6BFA}"/>
              </a:ext>
            </a:extLst>
          </p:cNvPr>
          <p:cNvSpPr txBox="1">
            <a:spLocks/>
          </p:cNvSpPr>
          <p:nvPr/>
        </p:nvSpPr>
        <p:spPr>
          <a:xfrm>
            <a:off x="1361900" y="1752298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Cantidades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B8293454-6766-AE27-DDE2-1A826F35D247}"/>
              </a:ext>
            </a:extLst>
          </p:cNvPr>
          <p:cNvSpPr txBox="1">
            <a:spLocks/>
          </p:cNvSpPr>
          <p:nvPr/>
        </p:nvSpPr>
        <p:spPr>
          <a:xfrm>
            <a:off x="6761589" y="1752298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Distribuciones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E4E4050-D70A-DCA3-39AF-ECF54C3BF410}"/>
              </a:ext>
            </a:extLst>
          </p:cNvPr>
          <p:cNvSpPr txBox="1">
            <a:spLocks/>
          </p:cNvSpPr>
          <p:nvPr/>
        </p:nvSpPr>
        <p:spPr>
          <a:xfrm>
            <a:off x="1361899" y="4120516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Proporciones</a:t>
            </a:r>
            <a:endParaRPr lang="es-MX" sz="16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820BBC8D-927B-23BB-5B5E-93513F113E73}"/>
              </a:ext>
            </a:extLst>
          </p:cNvPr>
          <p:cNvSpPr txBox="1">
            <a:spLocks/>
          </p:cNvSpPr>
          <p:nvPr/>
        </p:nvSpPr>
        <p:spPr>
          <a:xfrm>
            <a:off x="6761589" y="4120516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Relacionales</a:t>
            </a:r>
            <a:endParaRPr lang="es-MX" sz="1600" b="1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5" name="Imagen 1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35C4EA5-F5D7-1152-37D0-7D267734CB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07" t="21759" r="77894" b="5556"/>
          <a:stretch/>
        </p:blipFill>
        <p:spPr>
          <a:xfrm>
            <a:off x="268111" y="2232771"/>
            <a:ext cx="1878374" cy="1665111"/>
          </a:xfrm>
          <a:prstGeom prst="rect">
            <a:avLst/>
          </a:prstGeom>
        </p:spPr>
      </p:pic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9EB1BB4D-8F6A-E29C-77A7-AA51191021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2" t="11170" r="78125" b="55271"/>
          <a:stretch/>
        </p:blipFill>
        <p:spPr>
          <a:xfrm>
            <a:off x="2229556" y="2233160"/>
            <a:ext cx="1876785" cy="1664728"/>
          </a:xfrm>
          <a:prstGeom prst="rect">
            <a:avLst/>
          </a:prstGeom>
        </p:spPr>
      </p:pic>
      <p:pic>
        <p:nvPicPr>
          <p:cNvPr id="19" name="Imagen 18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CDF7FB4F-8251-1B73-F3A5-AD4217D0C2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2" t="21759" r="26736" b="6481"/>
          <a:stretch/>
        </p:blipFill>
        <p:spPr>
          <a:xfrm>
            <a:off x="4205112" y="2229556"/>
            <a:ext cx="1876785" cy="1665116"/>
          </a:xfrm>
          <a:prstGeom prst="rect">
            <a:avLst/>
          </a:prstGeom>
        </p:spPr>
      </p:pic>
      <p:pic>
        <p:nvPicPr>
          <p:cNvPr id="22" name="Imagen 21" descr="Gráfico, Histograma&#10;&#10;Descripción generada automáticamente">
            <a:extLst>
              <a:ext uri="{FF2B5EF4-FFF2-40B4-BE49-F238E27FC236}">
                <a16:creationId xmlns:a16="http://schemas.microsoft.com/office/drawing/2014/main" id="{CDBCEF77-1DE6-C7E0-E77A-FF97B0E60C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28" t="24095" r="77298" b="9612"/>
          <a:stretch/>
        </p:blipFill>
        <p:spPr>
          <a:xfrm>
            <a:off x="6234677" y="2228583"/>
            <a:ext cx="2037094" cy="1666708"/>
          </a:xfrm>
          <a:prstGeom prst="rect">
            <a:avLst/>
          </a:prstGeom>
        </p:spPr>
      </p:pic>
      <p:pic>
        <p:nvPicPr>
          <p:cNvPr id="23" name="Imagen 22" descr="Gráfico, Histograma&#10;&#10;Descripción generada automáticamente">
            <a:extLst>
              <a:ext uri="{FF2B5EF4-FFF2-40B4-BE49-F238E27FC236}">
                <a16:creationId xmlns:a16="http://schemas.microsoft.com/office/drawing/2014/main" id="{4D19F0C1-1687-4D23-E661-12E74689B93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200" t="23148" r="52679" b="10183"/>
          <a:stretch/>
        </p:blipFill>
        <p:spPr>
          <a:xfrm>
            <a:off x="8378285" y="2242695"/>
            <a:ext cx="2043920" cy="1665188"/>
          </a:xfrm>
          <a:prstGeom prst="rect">
            <a:avLst/>
          </a:prstGeom>
        </p:spPr>
      </p:pic>
      <p:pic>
        <p:nvPicPr>
          <p:cNvPr id="24" name="Imagen 23" descr="Gráfico&#10;&#10;Descripción generada automáticamente">
            <a:extLst>
              <a:ext uri="{FF2B5EF4-FFF2-40B4-BE49-F238E27FC236}">
                <a16:creationId xmlns:a16="http://schemas.microsoft.com/office/drawing/2014/main" id="{9C761989-832E-2A9D-9285-4EDF204CE17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089" t="22222" r="78935" b="10183"/>
          <a:stretch/>
        </p:blipFill>
        <p:spPr>
          <a:xfrm>
            <a:off x="1514576" y="4642555"/>
            <a:ext cx="1646333" cy="1665186"/>
          </a:xfrm>
          <a:prstGeom prst="rect">
            <a:avLst/>
          </a:prstGeom>
        </p:spPr>
      </p:pic>
      <p:pic>
        <p:nvPicPr>
          <p:cNvPr id="25" name="Imagen 24" descr="Gráfico&#10;&#10;Descripción generada automáticamente">
            <a:extLst>
              <a:ext uri="{FF2B5EF4-FFF2-40B4-BE49-F238E27FC236}">
                <a16:creationId xmlns:a16="http://schemas.microsoft.com/office/drawing/2014/main" id="{43CB32BC-5258-FDE1-0CC8-B92494EB645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200" t="22685" r="52679" b="10183"/>
          <a:stretch/>
        </p:blipFill>
        <p:spPr>
          <a:xfrm>
            <a:off x="3485621" y="4642555"/>
            <a:ext cx="2086254" cy="1665189"/>
          </a:xfrm>
          <a:prstGeom prst="rect">
            <a:avLst/>
          </a:prstGeom>
        </p:spPr>
      </p:pic>
      <p:pic>
        <p:nvPicPr>
          <p:cNvPr id="26" name="Imagen 2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22BFF60-1617-04D4-1F08-0491D17E741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222" t="11484" r="84725" b="55647"/>
          <a:stretch/>
        </p:blipFill>
        <p:spPr>
          <a:xfrm>
            <a:off x="10569223" y="2232771"/>
            <a:ext cx="1326158" cy="1663871"/>
          </a:xfrm>
          <a:prstGeom prst="rect">
            <a:avLst/>
          </a:prstGeom>
        </p:spPr>
      </p:pic>
      <p:pic>
        <p:nvPicPr>
          <p:cNvPr id="27" name="Imagen 2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E82C80E-920E-3CA5-0365-E37D2EBCC2D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662" t="22222" r="78067" b="10185"/>
          <a:stretch/>
        </p:blipFill>
        <p:spPr>
          <a:xfrm>
            <a:off x="6759223" y="4642557"/>
            <a:ext cx="1770955" cy="1665116"/>
          </a:xfrm>
          <a:prstGeom prst="rect">
            <a:avLst/>
          </a:prstGeom>
        </p:spPr>
      </p:pic>
      <p:pic>
        <p:nvPicPr>
          <p:cNvPr id="28" name="Imagen 2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8408304-A347-A96B-6487-FE27F805663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7200" t="22685" r="52679" b="10183"/>
          <a:stretch/>
        </p:blipFill>
        <p:spPr>
          <a:xfrm>
            <a:off x="9045223" y="4642556"/>
            <a:ext cx="1987476" cy="16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0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923528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Tabla de análisis, variables y tipos de variables</a:t>
            </a:r>
          </a:p>
        </p:txBody>
      </p:sp>
    </p:spTree>
    <p:extLst>
      <p:ext uri="{BB962C8B-B14F-4D97-AF65-F5344CB8AC3E}">
        <p14:creationId xmlns:p14="http://schemas.microsoft.com/office/powerpoint/2010/main" val="642195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62235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Gráficas para cantidades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61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barras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3240275"/>
            <a:ext cx="3882960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 una representación gráfica que busca mostrar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cantidad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presente por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categorías</a:t>
            </a:r>
          </a:p>
        </p:txBody>
      </p:sp>
      <p:pic>
        <p:nvPicPr>
          <p:cNvPr id="7" name="Imagen 6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69E88CC6-45CE-15B8-0BAF-162093BD7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07" t="21759" r="77894" b="5556"/>
          <a:stretch/>
        </p:blipFill>
        <p:spPr>
          <a:xfrm>
            <a:off x="5294853" y="2355674"/>
            <a:ext cx="2468309" cy="2156723"/>
          </a:xfrm>
          <a:prstGeom prst="rect">
            <a:avLst/>
          </a:prstGeom>
        </p:spPr>
      </p:pic>
      <p:pic>
        <p:nvPicPr>
          <p:cNvPr id="8" name="Imagen 7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37EE198C-F98F-FC3D-E0BA-AA2F57603D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621" t="22581" r="52120" b="6855"/>
          <a:stretch/>
        </p:blipFill>
        <p:spPr>
          <a:xfrm>
            <a:off x="8431161" y="2351773"/>
            <a:ext cx="2470029" cy="21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42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barras</a:t>
            </a:r>
            <a:endParaRPr lang="es-ES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0E10BA2-5721-1450-8908-5427ECC5E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9920"/>
              </p:ext>
            </p:extLst>
          </p:nvPr>
        </p:nvGraphicFramePr>
        <p:xfrm>
          <a:off x="1533218" y="2657167"/>
          <a:ext cx="3619500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3376387667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361784991"/>
                    </a:ext>
                  </a:extLst>
                </a:gridCol>
              </a:tblGrid>
              <a:tr h="36195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Frutas disponibles en tienda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199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</a:t>
                      </a:r>
                      <a:endParaRPr lang="es-ES" b="0">
                        <a:latin typeface="Arial"/>
                      </a:endParaRP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Cantidad</a:t>
                      </a: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49781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Manzana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2475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Pera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4859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Guayaba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776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Fresa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8702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Banano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26570"/>
                  </a:ext>
                </a:extLst>
              </a:tr>
            </a:tbl>
          </a:graphicData>
        </a:graphic>
      </p:graphicFrame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99FF76-493C-3994-6FFC-84783474118B}"/>
              </a:ext>
            </a:extLst>
          </p:cNvPr>
          <p:cNvCxnSpPr>
            <a:cxnSpLocks/>
          </p:cNvCxnSpPr>
          <p:nvPr/>
        </p:nvCxnSpPr>
        <p:spPr>
          <a:xfrm flipH="1">
            <a:off x="6177050" y="5479025"/>
            <a:ext cx="5217856" cy="20172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F32F406-8195-0FF4-9D1D-8FCD5333BB87}"/>
              </a:ext>
            </a:extLst>
          </p:cNvPr>
          <p:cNvCxnSpPr>
            <a:cxnSpLocks/>
          </p:cNvCxnSpPr>
          <p:nvPr/>
        </p:nvCxnSpPr>
        <p:spPr>
          <a:xfrm>
            <a:off x="6159230" y="1976281"/>
            <a:ext cx="17820" cy="3510624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2D3FE19E-9E3D-D33F-EAF3-870C381EBEBA}"/>
              </a:ext>
            </a:extLst>
          </p:cNvPr>
          <p:cNvSpPr txBox="1">
            <a:spLocks/>
          </p:cNvSpPr>
          <p:nvPr/>
        </p:nvSpPr>
        <p:spPr>
          <a:xfrm>
            <a:off x="6172927" y="5572047"/>
            <a:ext cx="5370088" cy="454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Manzana      Fresa         Pera         Banano     Guayaba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4CA246CC-AD85-67F2-C097-003B45E4DF14}"/>
              </a:ext>
            </a:extLst>
          </p:cNvPr>
          <p:cNvSpPr txBox="1">
            <a:spLocks/>
          </p:cNvSpPr>
          <p:nvPr/>
        </p:nvSpPr>
        <p:spPr>
          <a:xfrm>
            <a:off x="5435507" y="2281629"/>
            <a:ext cx="724347" cy="3797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12</a:t>
            </a:r>
            <a:endParaRPr lang="es-ES" sz="160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10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8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6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4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2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0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CA6D0E6-761F-A0C2-AF11-A2B3916B4340}"/>
              </a:ext>
            </a:extLst>
          </p:cNvPr>
          <p:cNvSpPr/>
          <p:nvPr/>
        </p:nvSpPr>
        <p:spPr>
          <a:xfrm>
            <a:off x="6503275" y="2391103"/>
            <a:ext cx="407275" cy="3087413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D610DD-475E-A21B-E1F8-D5A35AADF8A4}"/>
              </a:ext>
            </a:extLst>
          </p:cNvPr>
          <p:cNvSpPr/>
          <p:nvPr/>
        </p:nvSpPr>
        <p:spPr>
          <a:xfrm>
            <a:off x="7498791" y="2882714"/>
            <a:ext cx="407275" cy="2593345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54F7425-A2E3-7E8C-6721-CB0ECD3C7D82}"/>
              </a:ext>
            </a:extLst>
          </p:cNvPr>
          <p:cNvSpPr/>
          <p:nvPr/>
        </p:nvSpPr>
        <p:spPr>
          <a:xfrm>
            <a:off x="9526694" y="3927390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47A7330-9307-87F1-4D48-F370998F735C}"/>
              </a:ext>
            </a:extLst>
          </p:cNvPr>
          <p:cNvSpPr/>
          <p:nvPr/>
        </p:nvSpPr>
        <p:spPr>
          <a:xfrm>
            <a:off x="10559080" y="3927389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82367CF-675E-8170-7676-31AB4F3102D6}"/>
              </a:ext>
            </a:extLst>
          </p:cNvPr>
          <p:cNvSpPr/>
          <p:nvPr/>
        </p:nvSpPr>
        <p:spPr>
          <a:xfrm>
            <a:off x="8518037" y="3423486"/>
            <a:ext cx="407275" cy="2052571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043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barras</a:t>
            </a:r>
            <a:endParaRPr lang="es-ES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0E10BA2-5721-1450-8908-5427ECC5E545}"/>
              </a:ext>
            </a:extLst>
          </p:cNvPr>
          <p:cNvGraphicFramePr>
            <a:graphicFrameLocks noGrp="1"/>
          </p:cNvGraphicFramePr>
          <p:nvPr/>
        </p:nvGraphicFramePr>
        <p:xfrm>
          <a:off x="1533218" y="2657167"/>
          <a:ext cx="3619500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3376387667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361784991"/>
                    </a:ext>
                  </a:extLst>
                </a:gridCol>
              </a:tblGrid>
              <a:tr h="36195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Frutas disponibles en tienda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199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</a:t>
                      </a:r>
                      <a:endParaRPr lang="es-ES" b="0">
                        <a:latin typeface="Arial"/>
                      </a:endParaRP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Cantidad</a:t>
                      </a: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49781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Manzana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2475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Pera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4859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Guayaba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776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Fresa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8702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Banano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26570"/>
                  </a:ext>
                </a:extLst>
              </a:tr>
            </a:tbl>
          </a:graphicData>
        </a:graphic>
      </p:graphicFrame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99FF76-493C-3994-6FFC-84783474118B}"/>
              </a:ext>
            </a:extLst>
          </p:cNvPr>
          <p:cNvCxnSpPr>
            <a:cxnSpLocks/>
          </p:cNvCxnSpPr>
          <p:nvPr/>
        </p:nvCxnSpPr>
        <p:spPr>
          <a:xfrm flipH="1">
            <a:off x="6177050" y="5479025"/>
            <a:ext cx="5217856" cy="20172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F32F406-8195-0FF4-9D1D-8FCD5333BB87}"/>
              </a:ext>
            </a:extLst>
          </p:cNvPr>
          <p:cNvCxnSpPr>
            <a:cxnSpLocks/>
          </p:cNvCxnSpPr>
          <p:nvPr/>
        </p:nvCxnSpPr>
        <p:spPr>
          <a:xfrm>
            <a:off x="6159230" y="1976281"/>
            <a:ext cx="17820" cy="3510624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2D3FE19E-9E3D-D33F-EAF3-870C381EBEBA}"/>
              </a:ext>
            </a:extLst>
          </p:cNvPr>
          <p:cNvSpPr txBox="1">
            <a:spLocks/>
          </p:cNvSpPr>
          <p:nvPr/>
        </p:nvSpPr>
        <p:spPr>
          <a:xfrm>
            <a:off x="6054686" y="5572047"/>
            <a:ext cx="5370088" cy="454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0       2       4       6       8       10       12       14</a:t>
            </a:r>
            <a:endParaRPr lang="es-E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4CA246CC-AD85-67F2-C097-003B45E4DF14}"/>
              </a:ext>
            </a:extLst>
          </p:cNvPr>
          <p:cNvSpPr txBox="1">
            <a:spLocks/>
          </p:cNvSpPr>
          <p:nvPr/>
        </p:nvSpPr>
        <p:spPr>
          <a:xfrm>
            <a:off x="4923128" y="2005732"/>
            <a:ext cx="1236726" cy="374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Manzana</a:t>
            </a: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Fresa</a:t>
            </a: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Pera</a:t>
            </a: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Banano</a:t>
            </a: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Guayaba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CA6D0E6-761F-A0C2-AF11-A2B3916B4340}"/>
              </a:ext>
            </a:extLst>
          </p:cNvPr>
          <p:cNvSpPr/>
          <p:nvPr/>
        </p:nvSpPr>
        <p:spPr>
          <a:xfrm rot="5400000">
            <a:off x="7501758" y="630621"/>
            <a:ext cx="407275" cy="3087413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D610DD-475E-A21B-E1F8-D5A35AADF8A4}"/>
              </a:ext>
            </a:extLst>
          </p:cNvPr>
          <p:cNvSpPr/>
          <p:nvPr/>
        </p:nvSpPr>
        <p:spPr>
          <a:xfrm rot="5400000">
            <a:off x="7249170" y="1647748"/>
            <a:ext cx="407275" cy="2593345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54F7425-A2E3-7E8C-6721-CB0ECD3C7D82}"/>
              </a:ext>
            </a:extLst>
          </p:cNvPr>
          <p:cNvSpPr/>
          <p:nvPr/>
        </p:nvSpPr>
        <p:spPr>
          <a:xfrm rot="5400000">
            <a:off x="6740606" y="3668022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47A7330-9307-87F1-4D48-F370998F735C}"/>
              </a:ext>
            </a:extLst>
          </p:cNvPr>
          <p:cNvSpPr/>
          <p:nvPr/>
        </p:nvSpPr>
        <p:spPr>
          <a:xfrm rot="5400000">
            <a:off x="6737637" y="4402049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82367CF-675E-8170-7676-31AB4F3102D6}"/>
              </a:ext>
            </a:extLst>
          </p:cNvPr>
          <p:cNvSpPr/>
          <p:nvPr/>
        </p:nvSpPr>
        <p:spPr>
          <a:xfrm rot="5400000">
            <a:off x="6993189" y="2710646"/>
            <a:ext cx="407275" cy="2052571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01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barras agrupado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3240275"/>
            <a:ext cx="3882960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 una representación gráfica que busca mostrar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cantidad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presente en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una categoría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y cómo está distribuido en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otra categoría</a:t>
            </a:r>
            <a:endParaRPr lang="es-ES" b="1">
              <a:solidFill>
                <a:srgbClr val="0D0D0D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Imagen 5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8A4F1904-88EA-4F4F-7DA2-DA29B37FC6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07" t="21759" r="77894" b="5556"/>
          <a:stretch/>
        </p:blipFill>
        <p:spPr>
          <a:xfrm>
            <a:off x="4892663" y="2666323"/>
            <a:ext cx="2574684" cy="2282593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6A1210FC-F2D2-3AED-2EE4-65E1B6F5E2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2" t="11170" r="78125" b="55271"/>
          <a:stretch/>
        </p:blipFill>
        <p:spPr>
          <a:xfrm>
            <a:off x="8351832" y="2666712"/>
            <a:ext cx="2573095" cy="22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1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barras agrupado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F99FF76-493C-3994-6FFC-84783474118B}"/>
              </a:ext>
            </a:extLst>
          </p:cNvPr>
          <p:cNvCxnSpPr>
            <a:cxnSpLocks/>
          </p:cNvCxnSpPr>
          <p:nvPr/>
        </p:nvCxnSpPr>
        <p:spPr>
          <a:xfrm flipH="1">
            <a:off x="6177050" y="5479025"/>
            <a:ext cx="5217856" cy="20172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F32F406-8195-0FF4-9D1D-8FCD5333BB87}"/>
              </a:ext>
            </a:extLst>
          </p:cNvPr>
          <p:cNvCxnSpPr>
            <a:cxnSpLocks/>
          </p:cNvCxnSpPr>
          <p:nvPr/>
        </p:nvCxnSpPr>
        <p:spPr>
          <a:xfrm>
            <a:off x="6159230" y="1976281"/>
            <a:ext cx="17820" cy="3510624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2D3FE19E-9E3D-D33F-EAF3-870C381EBEBA}"/>
              </a:ext>
            </a:extLst>
          </p:cNvPr>
          <p:cNvSpPr txBox="1">
            <a:spLocks/>
          </p:cNvSpPr>
          <p:nvPr/>
        </p:nvSpPr>
        <p:spPr>
          <a:xfrm>
            <a:off x="6172927" y="5572047"/>
            <a:ext cx="5370088" cy="454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Manzana       Fresa         Pera         Banano     Guayaba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4CA246CC-AD85-67F2-C097-003B45E4DF14}"/>
              </a:ext>
            </a:extLst>
          </p:cNvPr>
          <p:cNvSpPr txBox="1">
            <a:spLocks/>
          </p:cNvSpPr>
          <p:nvPr/>
        </p:nvSpPr>
        <p:spPr>
          <a:xfrm>
            <a:off x="5435507" y="2281629"/>
            <a:ext cx="724347" cy="3797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12</a:t>
            </a:r>
            <a:endParaRPr lang="es-ES" sz="160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10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8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6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4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2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0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CA6D0E6-761F-A0C2-AF11-A2B3916B4340}"/>
              </a:ext>
            </a:extLst>
          </p:cNvPr>
          <p:cNvSpPr/>
          <p:nvPr/>
        </p:nvSpPr>
        <p:spPr>
          <a:xfrm>
            <a:off x="6246026" y="2391103"/>
            <a:ext cx="407275" cy="3087413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FD610DD-475E-A21B-E1F8-D5A35AADF8A4}"/>
              </a:ext>
            </a:extLst>
          </p:cNvPr>
          <p:cNvSpPr/>
          <p:nvPr/>
        </p:nvSpPr>
        <p:spPr>
          <a:xfrm>
            <a:off x="7339017" y="2882714"/>
            <a:ext cx="407275" cy="2593345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54F7425-A2E3-7E8C-6721-CB0ECD3C7D82}"/>
              </a:ext>
            </a:extLst>
          </p:cNvPr>
          <p:cNvSpPr/>
          <p:nvPr/>
        </p:nvSpPr>
        <p:spPr>
          <a:xfrm>
            <a:off x="9526694" y="3927390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47A7330-9307-87F1-4D48-F370998F735C}"/>
              </a:ext>
            </a:extLst>
          </p:cNvPr>
          <p:cNvSpPr/>
          <p:nvPr/>
        </p:nvSpPr>
        <p:spPr>
          <a:xfrm>
            <a:off x="10559080" y="3927389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82367CF-675E-8170-7676-31AB4F3102D6}"/>
              </a:ext>
            </a:extLst>
          </p:cNvPr>
          <p:cNvSpPr/>
          <p:nvPr/>
        </p:nvSpPr>
        <p:spPr>
          <a:xfrm>
            <a:off x="8382844" y="3423486"/>
            <a:ext cx="407275" cy="2052571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5A0C64D7-6D05-7262-5835-FDA325B36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725706"/>
              </p:ext>
            </p:extLst>
          </p:nvPr>
        </p:nvGraphicFramePr>
        <p:xfrm>
          <a:off x="574149" y="2446960"/>
          <a:ext cx="3727930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0500">
                  <a:extLst>
                    <a:ext uri="{9D8B030D-6E8A-4147-A177-3AD203B41FA5}">
                      <a16:colId xmlns:a16="http://schemas.microsoft.com/office/drawing/2014/main" val="3376387667"/>
                    </a:ext>
                  </a:extLst>
                </a:gridCol>
                <a:gridCol w="1200500">
                  <a:extLst>
                    <a:ext uri="{9D8B030D-6E8A-4147-A177-3AD203B41FA5}">
                      <a16:colId xmlns:a16="http://schemas.microsoft.com/office/drawing/2014/main" val="1361784991"/>
                    </a:ext>
                  </a:extLst>
                </a:gridCol>
                <a:gridCol w="1326930">
                  <a:extLst>
                    <a:ext uri="{9D8B030D-6E8A-4147-A177-3AD203B41FA5}">
                      <a16:colId xmlns:a16="http://schemas.microsoft.com/office/drawing/2014/main" val="2408002871"/>
                    </a:ext>
                  </a:extLst>
                </a:gridCol>
              </a:tblGrid>
              <a:tr h="361950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1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Frutas disponibles por tienda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27621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199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</a:t>
                      </a:r>
                      <a:endParaRPr lang="es-ES" b="0" dirty="0">
                        <a:latin typeface="Arial"/>
                      </a:endParaRP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Suba</a:t>
                      </a: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Chapinero</a:t>
                      </a: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27621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49781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 dirty="0">
                          <a:effectLst/>
                          <a:latin typeface="Arial"/>
                        </a:rPr>
                        <a:t>Manzana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 dirty="0"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1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2475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 dirty="0">
                          <a:effectLst/>
                          <a:latin typeface="Arial"/>
                        </a:rPr>
                        <a:t>Pera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 dirty="0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4859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 dirty="0">
                          <a:effectLst/>
                          <a:latin typeface="Arial"/>
                        </a:rPr>
                        <a:t>Guayaba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 dirty="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776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 dirty="0">
                          <a:effectLst/>
                          <a:latin typeface="Arial"/>
                        </a:rPr>
                        <a:t>Fresa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 dirty="0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8702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 dirty="0">
                          <a:effectLst/>
                          <a:latin typeface="Arial"/>
                        </a:rPr>
                        <a:t>Banano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 dirty="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dirty="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26570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2566FD87-B515-611D-EB38-A25C8DAE60E3}"/>
              </a:ext>
            </a:extLst>
          </p:cNvPr>
          <p:cNvSpPr/>
          <p:nvPr/>
        </p:nvSpPr>
        <p:spPr>
          <a:xfrm>
            <a:off x="6651606" y="2908990"/>
            <a:ext cx="407275" cy="2595800"/>
          </a:xfrm>
          <a:prstGeom prst="rect">
            <a:avLst/>
          </a:prstGeom>
          <a:solidFill>
            <a:srgbClr val="0B2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27C84B6-6AAC-7A55-E845-780326A82CE5}"/>
              </a:ext>
            </a:extLst>
          </p:cNvPr>
          <p:cNvSpPr/>
          <p:nvPr/>
        </p:nvSpPr>
        <p:spPr>
          <a:xfrm>
            <a:off x="7743746" y="3436623"/>
            <a:ext cx="407275" cy="2052571"/>
          </a:xfrm>
          <a:prstGeom prst="rect">
            <a:avLst/>
          </a:prstGeom>
          <a:solidFill>
            <a:srgbClr val="0B2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37F52EE-5506-6170-DC3A-9CB79FBC78CE}"/>
              </a:ext>
            </a:extLst>
          </p:cNvPr>
          <p:cNvSpPr/>
          <p:nvPr/>
        </p:nvSpPr>
        <p:spPr>
          <a:xfrm>
            <a:off x="8790122" y="2404240"/>
            <a:ext cx="407275" cy="3087413"/>
          </a:xfrm>
          <a:prstGeom prst="rect">
            <a:avLst/>
          </a:prstGeom>
          <a:solidFill>
            <a:srgbClr val="0B2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A685D76-BE92-3C15-B468-6E812BE41B0A}"/>
              </a:ext>
            </a:extLst>
          </p:cNvPr>
          <p:cNvSpPr/>
          <p:nvPr/>
        </p:nvSpPr>
        <p:spPr>
          <a:xfrm>
            <a:off x="9932274" y="3927390"/>
            <a:ext cx="407275" cy="1548668"/>
          </a:xfrm>
          <a:prstGeom prst="rect">
            <a:avLst/>
          </a:prstGeom>
          <a:solidFill>
            <a:srgbClr val="0B2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6D7AD6F-9B16-99B1-38F9-F6975556B11F}"/>
              </a:ext>
            </a:extLst>
          </p:cNvPr>
          <p:cNvSpPr/>
          <p:nvPr/>
        </p:nvSpPr>
        <p:spPr>
          <a:xfrm>
            <a:off x="10963811" y="3423485"/>
            <a:ext cx="407275" cy="2052571"/>
          </a:xfrm>
          <a:prstGeom prst="rect">
            <a:avLst/>
          </a:prstGeom>
          <a:solidFill>
            <a:srgbClr val="0B2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2097FE14-8021-94CC-A564-13220B627D73}"/>
              </a:ext>
            </a:extLst>
          </p:cNvPr>
          <p:cNvSpPr txBox="1">
            <a:spLocks/>
          </p:cNvSpPr>
          <p:nvPr/>
        </p:nvSpPr>
        <p:spPr>
          <a:xfrm>
            <a:off x="10338499" y="1901477"/>
            <a:ext cx="1626626" cy="691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Suba</a:t>
            </a:r>
          </a:p>
          <a:p>
            <a:pPr algn="just"/>
            <a:endParaRPr lang="es-MX" sz="1600" dirty="0">
              <a:solidFill>
                <a:srgbClr val="0D0D0D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298244E-E2A2-C269-21B0-EBA31E03DB5D}"/>
              </a:ext>
            </a:extLst>
          </p:cNvPr>
          <p:cNvSpPr/>
          <p:nvPr/>
        </p:nvSpPr>
        <p:spPr>
          <a:xfrm>
            <a:off x="10174267" y="2286423"/>
            <a:ext cx="157655" cy="1707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BE8F7E4-1E7B-0FE7-636B-9375B538A777}"/>
              </a:ext>
            </a:extLst>
          </p:cNvPr>
          <p:cNvSpPr/>
          <p:nvPr/>
        </p:nvSpPr>
        <p:spPr>
          <a:xfrm>
            <a:off x="10174266" y="1979164"/>
            <a:ext cx="157655" cy="170793"/>
          </a:xfrm>
          <a:prstGeom prst="ellipse">
            <a:avLst/>
          </a:prstGeom>
          <a:solidFill>
            <a:srgbClr val="019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25B6D6B8-53C6-E041-1705-74DB7CCC381F}"/>
              </a:ext>
            </a:extLst>
          </p:cNvPr>
          <p:cNvSpPr txBox="1">
            <a:spLocks/>
          </p:cNvSpPr>
          <p:nvPr/>
        </p:nvSpPr>
        <p:spPr>
          <a:xfrm>
            <a:off x="10350788" y="2208734"/>
            <a:ext cx="1626626" cy="691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Chapinero</a:t>
            </a:r>
            <a:endParaRPr lang="es-ES" dirty="0"/>
          </a:p>
          <a:p>
            <a:pPr algn="just"/>
            <a:endParaRPr lang="es-MX" sz="1600" dirty="0">
              <a:solidFill>
                <a:srgbClr val="0D0D0D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926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7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 err="1">
                <a:solidFill>
                  <a:srgbClr val="019DF4"/>
                </a:solidFill>
                <a:latin typeface="Arial"/>
                <a:cs typeface="Arial"/>
              </a:rPr>
              <a:t>Strip</a:t>
            </a:r>
            <a:r>
              <a:rPr lang="es-ES" sz="2400" b="1" dirty="0">
                <a:solidFill>
                  <a:srgbClr val="019DF4"/>
                </a:solidFill>
                <a:latin typeface="Arial"/>
                <a:cs typeface="Arial"/>
              </a:rPr>
              <a:t> charts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3950" y="3425477"/>
            <a:ext cx="3421013" cy="10481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Es una representación de puntos entre una </a:t>
            </a:r>
            <a:r>
              <a:rPr lang="es-MX" sz="1600" b="1" dirty="0">
                <a:solidFill>
                  <a:srgbClr val="019DF4"/>
                </a:solidFill>
                <a:latin typeface="Arial"/>
                <a:ea typeface="Calibri"/>
                <a:cs typeface="Arial"/>
              </a:rPr>
              <a:t>variable numérica </a:t>
            </a:r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y </a:t>
            </a:r>
            <a:r>
              <a:rPr lang="es-MX" sz="1600" b="1" dirty="0">
                <a:solidFill>
                  <a:srgbClr val="019DF4"/>
                </a:solidFill>
                <a:latin typeface="Arial"/>
                <a:ea typeface="Calibri"/>
                <a:cs typeface="Arial"/>
              </a:rPr>
              <a:t>una categórica</a:t>
            </a: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6399DDF-566D-2E3E-A4D1-7313FE189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635" y="1604654"/>
            <a:ext cx="5366570" cy="41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23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62235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Gráficas para proporciones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66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torta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3240275"/>
            <a:ext cx="3882960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 una representación gráfica que busca mostrar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proporción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presente en una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categoría </a:t>
            </a:r>
          </a:p>
        </p:txBody>
      </p:sp>
      <p:pic>
        <p:nvPicPr>
          <p:cNvPr id="10" name="Imagen 9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7835CB2E-5F52-45DA-3193-0C1CA70E8E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877" t="7254" r="21355" b="1341"/>
          <a:stretch/>
        </p:blipFill>
        <p:spPr>
          <a:xfrm>
            <a:off x="6102213" y="1850699"/>
            <a:ext cx="3709149" cy="3627833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938395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62235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Gráficas para distribuciones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1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C4F3F1-5400-29DB-8F66-B20391A8CDD9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ABT – Tabla base de Análisis </a:t>
            </a:r>
          </a:p>
        </p:txBody>
      </p: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C2776143-4E4E-04D6-A6BD-DDA9F5BDB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698479"/>
              </p:ext>
            </p:extLst>
          </p:nvPr>
        </p:nvGraphicFramePr>
        <p:xfrm>
          <a:off x="879651" y="3008016"/>
          <a:ext cx="6086475" cy="18579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47725">
                  <a:extLst>
                    <a:ext uri="{9D8B030D-6E8A-4147-A177-3AD203B41FA5}">
                      <a16:colId xmlns:a16="http://schemas.microsoft.com/office/drawing/2014/main" val="1003117684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3554131991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690256356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82921555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256035307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53604747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Var1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Var3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 variables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0364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Hombre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5672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989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Mujer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Renault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8462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Mujer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9382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654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Hombre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Seat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9167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9004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registros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Mujer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Renault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732818"/>
                  </a:ext>
                </a:extLst>
              </a:tr>
            </a:tbl>
          </a:graphicData>
        </a:graphic>
      </p:graphicFrame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D95A1B37-800A-72C5-E561-1864122DD44D}"/>
              </a:ext>
            </a:extLst>
          </p:cNvPr>
          <p:cNvSpPr txBox="1">
            <a:spLocks/>
          </p:cNvSpPr>
          <p:nvPr/>
        </p:nvSpPr>
        <p:spPr>
          <a:xfrm>
            <a:off x="7311516" y="1996700"/>
            <a:ext cx="3195005" cy="827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Atributos</a:t>
            </a:r>
            <a:endParaRPr lang="es-ES" sz="2000">
              <a:ea typeface="Calibri"/>
              <a:cs typeface="Calibri"/>
            </a:endParaRPr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FB29EA39-B6F7-EF28-6A64-33533296A3B2}"/>
              </a:ext>
            </a:extLst>
          </p:cNvPr>
          <p:cNvSpPr txBox="1">
            <a:spLocks/>
          </p:cNvSpPr>
          <p:nvPr/>
        </p:nvSpPr>
        <p:spPr>
          <a:xfrm>
            <a:off x="7313385" y="2819862"/>
            <a:ext cx="3896097" cy="2611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Calibri"/>
              </a:rPr>
              <a:t>Variables:</a:t>
            </a:r>
            <a:r>
              <a:rPr lang="es-MX" sz="1600">
                <a:latin typeface="Arial"/>
                <a:ea typeface="Calibri"/>
                <a:cs typeface="Calibri"/>
              </a:rPr>
              <a:t>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Calibri"/>
              </a:rPr>
              <a:t>son las características o atributos que se miden. </a:t>
            </a:r>
          </a:p>
          <a:p>
            <a:pPr marL="742950" lvl="1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Calibri"/>
              </a:rPr>
              <a:t>Por ejemplo, si estás analizando clientes, las variables podrían ser su edad, género, ingresos, etc.</a:t>
            </a:r>
            <a:endParaRPr lang="es-MX">
              <a:solidFill>
                <a:schemeClr val="tx1">
                  <a:lumMod val="95000"/>
                  <a:lumOff val="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Calibri"/>
              </a:rPr>
              <a:t>Registros: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Calibri"/>
              </a:rPr>
              <a:t>Son las entradas de datos.</a:t>
            </a:r>
          </a:p>
          <a:p>
            <a:pPr marL="742950" lvl="1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Por ejemplo, cada cliente sería un registro.</a:t>
            </a:r>
            <a:endParaRPr lang="es-MX">
              <a:solidFill>
                <a:schemeClr val="tx1">
                  <a:lumMod val="95000"/>
                  <a:lumOff val="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9550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Histograma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3240275"/>
            <a:ext cx="3882960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 una representación gráfica de un conjunto de datos que muestra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frecuencia con la que se presenta un rango de valores</a:t>
            </a:r>
          </a:p>
        </p:txBody>
      </p:sp>
      <p:pic>
        <p:nvPicPr>
          <p:cNvPr id="2" name="Imagen 1" descr="Gráfico, Histograma&#10;&#10;Descripción generada automáticamente">
            <a:extLst>
              <a:ext uri="{FF2B5EF4-FFF2-40B4-BE49-F238E27FC236}">
                <a16:creationId xmlns:a16="http://schemas.microsoft.com/office/drawing/2014/main" id="{6F05C45B-2253-9F1D-9FF9-5066907EC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735" y="1619250"/>
            <a:ext cx="5720255" cy="29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22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Boxplot</a:t>
            </a:r>
            <a:endParaRPr lang="es-ES" err="1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1965896"/>
            <a:ext cx="5604028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La utilizamos para identificar rápidamente el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 rango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donde se encuentran la mayoría de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datos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y si hay </a:t>
            </a:r>
            <a:r>
              <a:rPr lang="es-MX" sz="1600" b="1" err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outliers</a:t>
            </a:r>
            <a:endParaRPr lang="es-MX" sz="16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B13456C-CA5C-0EBF-F4E5-5B0C66D44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461" y="2717910"/>
            <a:ext cx="4086225" cy="3381375"/>
          </a:xfrm>
          <a:prstGeom prst="rect">
            <a:avLst/>
          </a:prstGeom>
        </p:spPr>
      </p:pic>
      <p:pic>
        <p:nvPicPr>
          <p:cNvPr id="7" name="Imagen 6" descr="Understanding Boxplots | Built In">
            <a:extLst>
              <a:ext uri="{FF2B5EF4-FFF2-40B4-BE49-F238E27FC236}">
                <a16:creationId xmlns:a16="http://schemas.microsoft.com/office/drawing/2014/main" id="{32CB5F8E-0A10-92BF-C7E6-F55FE801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406" y="1717784"/>
            <a:ext cx="4324350" cy="43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78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19DF4"/>
                </a:solidFill>
                <a:latin typeface="Arial"/>
                <a:cs typeface="Arial"/>
              </a:rPr>
              <a:t>Diferencia entre gráficos</a:t>
            </a:r>
            <a:endParaRPr lang="es-ES" dirty="0"/>
          </a:p>
        </p:txBody>
      </p:sp>
      <p:pic>
        <p:nvPicPr>
          <p:cNvPr id="2" name="Imagen 1" descr="Gráfico, Histograma&#10;&#10;Descripción generada automáticamente">
            <a:extLst>
              <a:ext uri="{FF2B5EF4-FFF2-40B4-BE49-F238E27FC236}">
                <a16:creationId xmlns:a16="http://schemas.microsoft.com/office/drawing/2014/main" id="{7652E141-7D2E-CB53-00AC-2929DBCD3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213" y="2193043"/>
            <a:ext cx="87915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24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19DF4"/>
                </a:solidFill>
                <a:latin typeface="Arial"/>
                <a:cs typeface="Arial"/>
              </a:rPr>
              <a:t>Gráfico de densidad</a:t>
            </a:r>
            <a:endParaRPr lang="es-ES" dirty="0" err="1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3187724"/>
            <a:ext cx="3830407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Este tipo de grafico nos permite ver la </a:t>
            </a:r>
            <a:r>
              <a:rPr lang="es-MX" sz="1600" b="1" dirty="0">
                <a:solidFill>
                  <a:srgbClr val="019DF4"/>
                </a:solidFill>
                <a:latin typeface="Arial"/>
                <a:ea typeface="Calibri"/>
                <a:cs typeface="Arial"/>
              </a:rPr>
              <a:t>densidad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 lo largo de un </a:t>
            </a:r>
            <a:r>
              <a:rPr lang="es-MX" sz="1600" b="1" dirty="0">
                <a:solidFill>
                  <a:srgbClr val="019DF4"/>
                </a:solidFill>
                <a:latin typeface="Arial"/>
                <a:ea typeface="Calibri"/>
                <a:cs typeface="Arial"/>
              </a:rPr>
              <a:t>rango de continuo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como el tiempo o también la distancia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4660178-89FB-E96E-57F3-5B3EF1B93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353" y="1844565"/>
            <a:ext cx="588963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6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62235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Gráficas relacionales</a:t>
            </a:r>
          </a:p>
        </p:txBody>
      </p:sp>
    </p:spTree>
    <p:extLst>
      <p:ext uri="{BB962C8B-B14F-4D97-AF65-F5344CB8AC3E}">
        <p14:creationId xmlns:p14="http://schemas.microsoft.com/office/powerpoint/2010/main" val="1215332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Gráficas de dispersión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81660" y="3253413"/>
            <a:ext cx="3199788" cy="10481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Este gráfico lo utilizamos para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identificar la relación lineal 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entre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dos variables</a:t>
            </a:r>
          </a:p>
        </p:txBody>
      </p:sp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AC669BA-2C2E-26FB-2C1E-EF7426767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806" y="2008461"/>
            <a:ext cx="3606691" cy="3540016"/>
          </a:xfrm>
          <a:prstGeom prst="rect">
            <a:avLst/>
          </a:prstGeom>
        </p:spPr>
      </p:pic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DE67646-B2CA-4A5C-C2EE-CCFC1C42F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29" y="2506061"/>
            <a:ext cx="4053380" cy="25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3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Matriz de correlación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1965896"/>
            <a:ext cx="5604028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La matriz de correlación es otra manera de ver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correlación 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que hay entre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dos o más variables </a:t>
            </a:r>
          </a:p>
        </p:txBody>
      </p:sp>
      <p:pic>
        <p:nvPicPr>
          <p:cNvPr id="6" name="Imagen 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CFA1FC05-2542-D2BC-1EA4-73360FA81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366" y="833236"/>
            <a:ext cx="5147776" cy="5192148"/>
          </a:xfrm>
          <a:prstGeom prst="rect">
            <a:avLst/>
          </a:prstGeom>
        </p:spPr>
      </p:pic>
      <p:pic>
        <p:nvPicPr>
          <p:cNvPr id="7" name="Imagen 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6C25BEF5-3F71-C0B3-930B-AA9A7E6B4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267" y="2729405"/>
            <a:ext cx="34480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3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BC082D-2487-8109-6975-8B3D68DA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8" y="83345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2" y="2045366"/>
            <a:ext cx="4250526" cy="1215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5B845C-EEC7-071A-A263-23F2416D90BD}"/>
              </a:ext>
            </a:extLst>
          </p:cNvPr>
          <p:cNvSpPr txBox="1"/>
          <p:nvPr/>
        </p:nvSpPr>
        <p:spPr>
          <a:xfrm>
            <a:off x="859648" y="3344387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¿Qué es machine </a:t>
            </a:r>
            <a:r>
              <a:rPr lang="es-ES" sz="5400" b="1" err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learning</a:t>
            </a:r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?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628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215263" y="2136338"/>
            <a:ext cx="10024872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Queremos escucharlos:</a:t>
            </a:r>
          </a:p>
          <a:p>
            <a:pPr algn="just"/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¿Qué es machine </a:t>
            </a:r>
            <a:r>
              <a:rPr lang="es-ES" sz="5400" b="1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learning</a:t>
            </a:r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?, para ustedes</a:t>
            </a:r>
          </a:p>
        </p:txBody>
      </p:sp>
    </p:spTree>
    <p:extLst>
      <p:ext uri="{BB962C8B-B14F-4D97-AF65-F5344CB8AC3E}">
        <p14:creationId xmlns:p14="http://schemas.microsoft.com/office/powerpoint/2010/main" val="86537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2263292" y="1310862"/>
            <a:ext cx="7665415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8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Queremos escucharlos:</a:t>
            </a:r>
          </a:p>
          <a:p>
            <a:pPr algn="just"/>
            <a:r>
              <a:rPr lang="es-ES" sz="28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¿Qué es machine </a:t>
            </a:r>
            <a:r>
              <a:rPr lang="es-ES" sz="2800" b="1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learning</a:t>
            </a:r>
            <a:r>
              <a:rPr lang="es-ES" sz="28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?, para ustedes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4E5B49-20E7-B7DF-0685-32054F26E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69" y="2843620"/>
            <a:ext cx="3121152" cy="31211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719AD5A-2332-6137-97CF-156746D77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0678" y="2843620"/>
            <a:ext cx="3121152" cy="31211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440C27-C042-CEA2-7150-FC68E4FB0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811" y="2976184"/>
            <a:ext cx="2779776" cy="27797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88B369-7FEE-9F00-3265-B9A5053FE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213" y="2398956"/>
            <a:ext cx="4253115" cy="42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0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77F24015-4D67-F449-7F10-16ACA305E93B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Tipos de variables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9516CD17-1343-514F-6BE9-F06DB2593AFF}"/>
              </a:ext>
            </a:extLst>
          </p:cNvPr>
          <p:cNvGrpSpPr/>
          <p:nvPr/>
        </p:nvGrpSpPr>
        <p:grpSpPr>
          <a:xfrm>
            <a:off x="897489" y="3351565"/>
            <a:ext cx="2987724" cy="843216"/>
            <a:chOff x="752972" y="2707806"/>
            <a:chExt cx="3237344" cy="935181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509F0E48-2CF0-4B19-8D54-A267892CA952}"/>
                </a:ext>
              </a:extLst>
            </p:cNvPr>
            <p:cNvSpPr/>
            <p:nvPr/>
          </p:nvSpPr>
          <p:spPr>
            <a:xfrm>
              <a:off x="752972" y="2707806"/>
              <a:ext cx="3237344" cy="9351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88" name="Marcador de texto 4">
              <a:extLst>
                <a:ext uri="{FF2B5EF4-FFF2-40B4-BE49-F238E27FC236}">
                  <a16:creationId xmlns:a16="http://schemas.microsoft.com/office/drawing/2014/main" id="{5C6C0D4C-5659-5C54-138E-3871B8E5C32E}"/>
                </a:ext>
              </a:extLst>
            </p:cNvPr>
            <p:cNvSpPr txBox="1">
              <a:spLocks/>
            </p:cNvSpPr>
            <p:nvPr/>
          </p:nvSpPr>
          <p:spPr>
            <a:xfrm>
              <a:off x="1118962" y="2956744"/>
              <a:ext cx="2505365" cy="437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2400" b="1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Variables</a:t>
              </a:r>
            </a:p>
          </p:txBody>
        </p:sp>
      </p:grp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C571F50E-FB0E-0C02-6DB1-DB0E5C073AC4}"/>
              </a:ext>
            </a:extLst>
          </p:cNvPr>
          <p:cNvCxnSpPr>
            <a:cxnSpLocks/>
          </p:cNvCxnSpPr>
          <p:nvPr/>
        </p:nvCxnSpPr>
        <p:spPr>
          <a:xfrm flipV="1">
            <a:off x="3898350" y="2120670"/>
            <a:ext cx="1434514" cy="1645934"/>
          </a:xfrm>
          <a:prstGeom prst="bentConnector3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: angular 63">
            <a:extLst>
              <a:ext uri="{FF2B5EF4-FFF2-40B4-BE49-F238E27FC236}">
                <a16:creationId xmlns:a16="http://schemas.microsoft.com/office/drawing/2014/main" id="{C062E4E1-9993-EED3-7995-17B63BD70D91}"/>
              </a:ext>
            </a:extLst>
          </p:cNvPr>
          <p:cNvCxnSpPr>
            <a:cxnSpLocks/>
          </p:cNvCxnSpPr>
          <p:nvPr/>
        </p:nvCxnSpPr>
        <p:spPr>
          <a:xfrm>
            <a:off x="3898350" y="3766604"/>
            <a:ext cx="1434514" cy="1797824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upo 64">
            <a:extLst>
              <a:ext uri="{FF2B5EF4-FFF2-40B4-BE49-F238E27FC236}">
                <a16:creationId xmlns:a16="http://schemas.microsoft.com/office/drawing/2014/main" id="{E35B6605-62C5-B075-5E4F-C1BC571FE7EE}"/>
              </a:ext>
            </a:extLst>
          </p:cNvPr>
          <p:cNvGrpSpPr/>
          <p:nvPr/>
        </p:nvGrpSpPr>
        <p:grpSpPr>
          <a:xfrm>
            <a:off x="5332864" y="1796454"/>
            <a:ext cx="1643344" cy="648432"/>
            <a:chOff x="5424830" y="1205247"/>
            <a:chExt cx="4558621" cy="1129145"/>
          </a:xfrm>
        </p:grpSpPr>
        <p:sp>
          <p:nvSpPr>
            <p:cNvPr id="85" name="Rectángulo: esquinas redondeadas 84">
              <a:extLst>
                <a:ext uri="{FF2B5EF4-FFF2-40B4-BE49-F238E27FC236}">
                  <a16:creationId xmlns:a16="http://schemas.microsoft.com/office/drawing/2014/main" id="{9C71D70F-5F9B-2C59-2F38-CB2F3CE0A244}"/>
                </a:ext>
              </a:extLst>
            </p:cNvPr>
            <p:cNvSpPr/>
            <p:nvPr/>
          </p:nvSpPr>
          <p:spPr>
            <a:xfrm>
              <a:off x="5424830" y="1205247"/>
              <a:ext cx="4558621" cy="11291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86" name="CuadroTexto 3">
              <a:extLst>
                <a:ext uri="{FF2B5EF4-FFF2-40B4-BE49-F238E27FC236}">
                  <a16:creationId xmlns:a16="http://schemas.microsoft.com/office/drawing/2014/main" id="{EC9FBF9D-F77C-0363-9AD5-5F4C85252448}"/>
                </a:ext>
              </a:extLst>
            </p:cNvPr>
            <p:cNvSpPr txBox="1"/>
            <p:nvPr/>
          </p:nvSpPr>
          <p:spPr>
            <a:xfrm>
              <a:off x="5557401" y="1592036"/>
              <a:ext cx="4245470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Cuantitativas</a:t>
              </a: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6923154-BB29-14D8-30C9-F61C266A7B5C}"/>
              </a:ext>
            </a:extLst>
          </p:cNvPr>
          <p:cNvGrpSpPr/>
          <p:nvPr/>
        </p:nvGrpSpPr>
        <p:grpSpPr>
          <a:xfrm>
            <a:off x="5332864" y="5240212"/>
            <a:ext cx="1643344" cy="648432"/>
            <a:chOff x="5424830" y="4649005"/>
            <a:chExt cx="4558621" cy="1129145"/>
          </a:xfrm>
        </p:grpSpPr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E4D85FA6-B83B-8547-038C-ED369DBE19E7}"/>
                </a:ext>
              </a:extLst>
            </p:cNvPr>
            <p:cNvSpPr/>
            <p:nvPr/>
          </p:nvSpPr>
          <p:spPr>
            <a:xfrm>
              <a:off x="5424830" y="4649005"/>
              <a:ext cx="4558621" cy="112914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84" name="CuadroTexto 8">
              <a:extLst>
                <a:ext uri="{FF2B5EF4-FFF2-40B4-BE49-F238E27FC236}">
                  <a16:creationId xmlns:a16="http://schemas.microsoft.com/office/drawing/2014/main" id="{EB2D0C71-8DBC-52E1-EAFF-F77F802D48C7}"/>
                </a:ext>
              </a:extLst>
            </p:cNvPr>
            <p:cNvSpPr txBox="1"/>
            <p:nvPr/>
          </p:nvSpPr>
          <p:spPr>
            <a:xfrm>
              <a:off x="5557402" y="4695926"/>
              <a:ext cx="4245471" cy="101829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Cualitativas</a:t>
              </a:r>
            </a:p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(categóricas)</a:t>
              </a:r>
            </a:p>
          </p:txBody>
        </p: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9E521EA3-56C4-743B-61F7-6FD8B26A668F}"/>
              </a:ext>
            </a:extLst>
          </p:cNvPr>
          <p:cNvGrpSpPr/>
          <p:nvPr/>
        </p:nvGrpSpPr>
        <p:grpSpPr>
          <a:xfrm>
            <a:off x="8926329" y="1093551"/>
            <a:ext cx="1643344" cy="648432"/>
            <a:chOff x="9018294" y="502344"/>
            <a:chExt cx="4558621" cy="1129145"/>
          </a:xfrm>
        </p:grpSpPr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97F9048C-7C25-B2CD-6F7F-AB9E2B4F1B96}"/>
                </a:ext>
              </a:extLst>
            </p:cNvPr>
            <p:cNvSpPr/>
            <p:nvPr/>
          </p:nvSpPr>
          <p:spPr>
            <a:xfrm>
              <a:off x="9018294" y="502344"/>
              <a:ext cx="4558621" cy="11291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82" name="CuadroTexto 12">
              <a:extLst>
                <a:ext uri="{FF2B5EF4-FFF2-40B4-BE49-F238E27FC236}">
                  <a16:creationId xmlns:a16="http://schemas.microsoft.com/office/drawing/2014/main" id="{4C07D825-CBBC-0CCD-B7D3-7CB5697E830F}"/>
                </a:ext>
              </a:extLst>
            </p:cNvPr>
            <p:cNvSpPr txBox="1"/>
            <p:nvPr/>
          </p:nvSpPr>
          <p:spPr>
            <a:xfrm>
              <a:off x="9150866" y="763642"/>
              <a:ext cx="4245471" cy="5895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Discretas</a:t>
              </a:r>
            </a:p>
          </p:txBody>
        </p: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03A4FCDE-B87E-BF7C-A2C6-C93822506929}"/>
              </a:ext>
            </a:extLst>
          </p:cNvPr>
          <p:cNvGrpSpPr/>
          <p:nvPr/>
        </p:nvGrpSpPr>
        <p:grpSpPr>
          <a:xfrm>
            <a:off x="8926329" y="2502049"/>
            <a:ext cx="1643344" cy="648432"/>
            <a:chOff x="9018294" y="1910842"/>
            <a:chExt cx="4558621" cy="1129145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6C1A28C2-D3D1-95F4-B5BF-726521A81F5F}"/>
                </a:ext>
              </a:extLst>
            </p:cNvPr>
            <p:cNvSpPr/>
            <p:nvPr/>
          </p:nvSpPr>
          <p:spPr>
            <a:xfrm>
              <a:off x="9018294" y="1910842"/>
              <a:ext cx="4558621" cy="112914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80" name="CuadroTexto 15">
              <a:extLst>
                <a:ext uri="{FF2B5EF4-FFF2-40B4-BE49-F238E27FC236}">
                  <a16:creationId xmlns:a16="http://schemas.microsoft.com/office/drawing/2014/main" id="{C9504F7B-6CDF-1DB1-B334-306F3485016F}"/>
                </a:ext>
              </a:extLst>
            </p:cNvPr>
            <p:cNvSpPr txBox="1"/>
            <p:nvPr/>
          </p:nvSpPr>
          <p:spPr>
            <a:xfrm>
              <a:off x="9150866" y="2172140"/>
              <a:ext cx="4245471" cy="5895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Continuas</a:t>
              </a: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12336357-4703-E8E4-4057-97DF4AFFC33D}"/>
              </a:ext>
            </a:extLst>
          </p:cNvPr>
          <p:cNvGrpSpPr/>
          <p:nvPr/>
        </p:nvGrpSpPr>
        <p:grpSpPr>
          <a:xfrm>
            <a:off x="8926329" y="4517466"/>
            <a:ext cx="1643344" cy="648432"/>
            <a:chOff x="9018294" y="3926259"/>
            <a:chExt cx="4558621" cy="1129145"/>
          </a:xfrm>
        </p:grpSpPr>
        <p:sp>
          <p:nvSpPr>
            <p:cNvPr id="77" name="Rectángulo: esquinas redondeadas 76">
              <a:extLst>
                <a:ext uri="{FF2B5EF4-FFF2-40B4-BE49-F238E27FC236}">
                  <a16:creationId xmlns:a16="http://schemas.microsoft.com/office/drawing/2014/main" id="{5831B054-2D56-47A5-7377-6EC59131350A}"/>
                </a:ext>
              </a:extLst>
            </p:cNvPr>
            <p:cNvSpPr/>
            <p:nvPr/>
          </p:nvSpPr>
          <p:spPr>
            <a:xfrm>
              <a:off x="9018294" y="3926259"/>
              <a:ext cx="4558621" cy="1129145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78" name="CuadroTexto 24">
              <a:extLst>
                <a:ext uri="{FF2B5EF4-FFF2-40B4-BE49-F238E27FC236}">
                  <a16:creationId xmlns:a16="http://schemas.microsoft.com/office/drawing/2014/main" id="{B4B9E322-81EB-A768-E116-468B1E3F4A64}"/>
                </a:ext>
              </a:extLst>
            </p:cNvPr>
            <p:cNvSpPr txBox="1"/>
            <p:nvPr/>
          </p:nvSpPr>
          <p:spPr>
            <a:xfrm>
              <a:off x="9150866" y="4187557"/>
              <a:ext cx="4245471" cy="5895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Nominales</a:t>
              </a: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0085EF14-516F-1B1D-A87B-BA6DB9AF9D63}"/>
              </a:ext>
            </a:extLst>
          </p:cNvPr>
          <p:cNvGrpSpPr/>
          <p:nvPr/>
        </p:nvGrpSpPr>
        <p:grpSpPr>
          <a:xfrm>
            <a:off x="8926329" y="5925964"/>
            <a:ext cx="1643344" cy="648432"/>
            <a:chOff x="9018294" y="5334757"/>
            <a:chExt cx="4558621" cy="1129145"/>
          </a:xfrm>
        </p:grpSpPr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67D7DEAC-FDAD-BF08-87A7-93FC80BDD7E4}"/>
                </a:ext>
              </a:extLst>
            </p:cNvPr>
            <p:cNvSpPr/>
            <p:nvPr/>
          </p:nvSpPr>
          <p:spPr>
            <a:xfrm>
              <a:off x="9018294" y="5334757"/>
              <a:ext cx="4558621" cy="1129145"/>
            </a:xfrm>
            <a:prstGeom prst="roundRect">
              <a:avLst/>
            </a:prstGeom>
            <a:solidFill>
              <a:srgbClr val="E5F4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76" name="CuadroTexto 35">
              <a:extLst>
                <a:ext uri="{FF2B5EF4-FFF2-40B4-BE49-F238E27FC236}">
                  <a16:creationId xmlns:a16="http://schemas.microsoft.com/office/drawing/2014/main" id="{E9C712D6-6B25-713A-A585-41EA31EBA0F8}"/>
                </a:ext>
              </a:extLst>
            </p:cNvPr>
            <p:cNvSpPr txBox="1"/>
            <p:nvPr/>
          </p:nvSpPr>
          <p:spPr>
            <a:xfrm>
              <a:off x="9150866" y="5596055"/>
              <a:ext cx="4245471" cy="5895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Ordinales</a:t>
              </a:r>
            </a:p>
          </p:txBody>
        </p:sp>
      </p:grp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167518A1-0BA6-7FF1-4C82-3E429998433D}"/>
              </a:ext>
            </a:extLst>
          </p:cNvPr>
          <p:cNvCxnSpPr>
            <a:cxnSpLocks/>
          </p:cNvCxnSpPr>
          <p:nvPr/>
        </p:nvCxnSpPr>
        <p:spPr>
          <a:xfrm flipV="1">
            <a:off x="6976209" y="1417767"/>
            <a:ext cx="1950120" cy="70290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7E148429-F476-6140-92B0-47D9F4D06685}"/>
              </a:ext>
            </a:extLst>
          </p:cNvPr>
          <p:cNvCxnSpPr>
            <a:cxnSpLocks/>
          </p:cNvCxnSpPr>
          <p:nvPr/>
        </p:nvCxnSpPr>
        <p:spPr>
          <a:xfrm>
            <a:off x="6976209" y="2120670"/>
            <a:ext cx="1950120" cy="70559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: angular 72">
            <a:extLst>
              <a:ext uri="{FF2B5EF4-FFF2-40B4-BE49-F238E27FC236}">
                <a16:creationId xmlns:a16="http://schemas.microsoft.com/office/drawing/2014/main" id="{952E763E-8F74-8288-5194-618F78DA7F30}"/>
              </a:ext>
            </a:extLst>
          </p:cNvPr>
          <p:cNvCxnSpPr>
            <a:cxnSpLocks/>
          </p:cNvCxnSpPr>
          <p:nvPr/>
        </p:nvCxnSpPr>
        <p:spPr>
          <a:xfrm flipV="1">
            <a:off x="6976209" y="4841682"/>
            <a:ext cx="1950120" cy="722746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: angular 73">
            <a:extLst>
              <a:ext uri="{FF2B5EF4-FFF2-40B4-BE49-F238E27FC236}">
                <a16:creationId xmlns:a16="http://schemas.microsoft.com/office/drawing/2014/main" id="{93A60F6F-3252-98AA-6590-CF0D7CC78167}"/>
              </a:ext>
            </a:extLst>
          </p:cNvPr>
          <p:cNvCxnSpPr>
            <a:cxnSpLocks/>
          </p:cNvCxnSpPr>
          <p:nvPr/>
        </p:nvCxnSpPr>
        <p:spPr>
          <a:xfrm>
            <a:off x="6976209" y="5564428"/>
            <a:ext cx="1950120" cy="685752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674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505220" y="1966185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¿Qué es machine </a:t>
            </a:r>
            <a:r>
              <a:rPr lang="es-CO" sz="2800" b="1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?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1" y="2476580"/>
            <a:ext cx="3620000" cy="1703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Rama de la IA enfocada en algoritmos (modelos) que permitan al computador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aprender de los datos existentes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para predecir tendencias, patrones, resultados y comportamientos futuros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B6F1246-3C49-5EBF-2F6E-B5976116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16" y="88392"/>
            <a:ext cx="6714969" cy="67149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31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¿Qué es modelo de machine </a:t>
            </a:r>
            <a:r>
              <a:rPr lang="es-CO" b="1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lang="es-CO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?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1" y="2476580"/>
            <a:ext cx="3620000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machine </a:t>
            </a:r>
            <a:r>
              <a:rPr lang="es-MX" sz="160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learning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es programa el cual ayuda al computador a aprender de los datos sin explícitamente decirle que hacer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Aprende a través de la experiencia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Obtiene la experiencia “entrenando” con datos. Extrayendo patrones y relaciones en los datos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F7F6F8-26D2-40B3-ECCC-F80E558CF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746" y="360357"/>
            <a:ext cx="5971032" cy="5971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568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545306" y="2967335"/>
            <a:ext cx="923528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Tipos machine </a:t>
            </a:r>
            <a:r>
              <a:rPr lang="es-ES" sz="5400" b="1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learning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4750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Tipos de Machine </a:t>
            </a:r>
            <a:r>
              <a:rPr lang="es-CO" sz="2800" b="1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Learning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1" y="2476580"/>
            <a:ext cx="3620000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Aprendizaje Supervisado: El modelo se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entrena con datos etiquetados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 Estos buscan entregar como resultado estas etiquetas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6" name="Picture 8" descr="Labeled and Unlabeled Data- What is the difference?? | by Varun Sakhuja |  Medium">
            <a:extLst>
              <a:ext uri="{FF2B5EF4-FFF2-40B4-BE49-F238E27FC236}">
                <a16:creationId xmlns:a16="http://schemas.microsoft.com/office/drawing/2014/main" id="{5E4CBC78-108E-8B0C-2E69-7D0B5EAA2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5"/>
          <a:stretch/>
        </p:blipFill>
        <p:spPr bwMode="auto">
          <a:xfrm>
            <a:off x="4663430" y="497493"/>
            <a:ext cx="3029731" cy="60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14E5B73-E6EA-0E27-970C-0D1BCA37CD19}"/>
              </a:ext>
            </a:extLst>
          </p:cNvPr>
          <p:cNvSpPr/>
          <p:nvPr/>
        </p:nvSpPr>
        <p:spPr>
          <a:xfrm>
            <a:off x="4932218" y="748000"/>
            <a:ext cx="2438400" cy="5118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Datos Etiquetados</a:t>
            </a:r>
          </a:p>
        </p:txBody>
      </p:sp>
    </p:spTree>
    <p:extLst>
      <p:ext uri="{BB962C8B-B14F-4D97-AF65-F5344CB8AC3E}">
        <p14:creationId xmlns:p14="http://schemas.microsoft.com/office/powerpoint/2010/main" val="3698684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Tipos de Machine </a:t>
            </a:r>
            <a:r>
              <a:rPr lang="es-CO" sz="2800" b="1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Learning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1" y="2476580"/>
            <a:ext cx="3620000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Aprendizaje Supervisado: El modelo se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entrena con datos etiquetados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 Estos buscan entregar como resultado estas etiquetas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Aprendizaje  No Supervisado: El modelo se entrena con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datos sin etiquetas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 Estos buscan patrones y relaciones en los datos.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7" name="Picture 8" descr="Labeled and Unlabeled Data- What is the difference?? | by Varun Sakhuja |  Medium">
            <a:extLst>
              <a:ext uri="{FF2B5EF4-FFF2-40B4-BE49-F238E27FC236}">
                <a16:creationId xmlns:a16="http://schemas.microsoft.com/office/drawing/2014/main" id="{196746EA-7A15-F55C-C97D-9D36088D0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410" y="497493"/>
            <a:ext cx="6080760" cy="60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E36DF60-ED29-AB7B-126C-A79AED76E54D}"/>
              </a:ext>
            </a:extLst>
          </p:cNvPr>
          <p:cNvSpPr/>
          <p:nvPr/>
        </p:nvSpPr>
        <p:spPr>
          <a:xfrm>
            <a:off x="4932218" y="748000"/>
            <a:ext cx="2438400" cy="5118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Datos Etiquetados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D86B59A-408A-0E27-D0DD-D91946178F44}"/>
              </a:ext>
            </a:extLst>
          </p:cNvPr>
          <p:cNvSpPr/>
          <p:nvPr/>
        </p:nvSpPr>
        <p:spPr>
          <a:xfrm>
            <a:off x="7992410" y="748000"/>
            <a:ext cx="2438400" cy="5118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Datos NO Etiquetados</a:t>
            </a:r>
          </a:p>
        </p:txBody>
      </p:sp>
    </p:spTree>
    <p:extLst>
      <p:ext uri="{BB962C8B-B14F-4D97-AF65-F5344CB8AC3E}">
        <p14:creationId xmlns:p14="http://schemas.microsoft.com/office/powerpoint/2010/main" val="33145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Tipos de Machine </a:t>
            </a:r>
            <a:r>
              <a:rPr lang="es-CO" sz="2800" b="1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Learning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1" y="2476580"/>
            <a:ext cx="3620000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Aprendizaje Supervisado: El modelo se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entrena con datos etiquetados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 Estos buscan entregar como resultado estas etiquetas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Aprendizaje  No Supervisado: El modelo se entrena con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datos sin etiquetas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 Estos buscan patrones y relaciones en los datos.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7" name="Picture 8" descr="Labeled and Unlabeled Data- What is the difference?? | by Varun Sakhuja |  Medium">
            <a:extLst>
              <a:ext uri="{FF2B5EF4-FFF2-40B4-BE49-F238E27FC236}">
                <a16:creationId xmlns:a16="http://schemas.microsoft.com/office/drawing/2014/main" id="{196746EA-7A15-F55C-C97D-9D36088D0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410" y="497493"/>
            <a:ext cx="6080760" cy="60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E36DF60-ED29-AB7B-126C-A79AED76E54D}"/>
              </a:ext>
            </a:extLst>
          </p:cNvPr>
          <p:cNvSpPr/>
          <p:nvPr/>
        </p:nvSpPr>
        <p:spPr>
          <a:xfrm>
            <a:off x="4932218" y="748000"/>
            <a:ext cx="2438400" cy="5118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Datos Etiquetados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D86B59A-408A-0E27-D0DD-D91946178F44}"/>
              </a:ext>
            </a:extLst>
          </p:cNvPr>
          <p:cNvSpPr/>
          <p:nvPr/>
        </p:nvSpPr>
        <p:spPr>
          <a:xfrm>
            <a:off x="7992410" y="748000"/>
            <a:ext cx="2438400" cy="5118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Datos NO Etiquetados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D906E0-93B3-6FDF-A3CB-593AFED243AD}"/>
              </a:ext>
            </a:extLst>
          </p:cNvPr>
          <p:cNvSpPr/>
          <p:nvPr/>
        </p:nvSpPr>
        <p:spPr>
          <a:xfrm>
            <a:off x="384048" y="2295144"/>
            <a:ext cx="4023360" cy="15270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90BF02-77B1-65F8-C5EA-B66C9A90CDA3}"/>
              </a:ext>
            </a:extLst>
          </p:cNvPr>
          <p:cNvSpPr/>
          <p:nvPr/>
        </p:nvSpPr>
        <p:spPr>
          <a:xfrm>
            <a:off x="4837310" y="617620"/>
            <a:ext cx="2779642" cy="54905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232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BC082D-2487-8109-6975-8B3D68DA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8" y="83345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2" y="2045366"/>
            <a:ext cx="4250526" cy="1215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5B845C-EEC7-071A-A263-23F2416D90BD}"/>
              </a:ext>
            </a:extLst>
          </p:cNvPr>
          <p:cNvSpPr txBox="1"/>
          <p:nvPr/>
        </p:nvSpPr>
        <p:spPr>
          <a:xfrm>
            <a:off x="859648" y="3344387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Aprendizaje No Supervisado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735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020" y="59964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NO Supervisado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0" y="2476580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Infiere patrones a partir de un conjunto de datos sin etiquetar.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No trata de predecir nada, solo trata de comprender patrones y agrupaciones en los datos.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1D5D46F-E777-3759-1316-0F28FD8CADB2}"/>
              </a:ext>
            </a:extLst>
          </p:cNvPr>
          <p:cNvSpPr txBox="1">
            <a:spLocks/>
          </p:cNvSpPr>
          <p:nvPr/>
        </p:nvSpPr>
        <p:spPr>
          <a:xfrm>
            <a:off x="5791865" y="1049696"/>
            <a:ext cx="4995671" cy="36512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No supervisado- </a:t>
            </a:r>
            <a:r>
              <a:rPr lang="es-CO" sz="18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s-CO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A0E4B8-88DB-0832-EAD4-52D6AF53F726}"/>
              </a:ext>
            </a:extLst>
          </p:cNvPr>
          <p:cNvSpPr txBox="1">
            <a:spLocks/>
          </p:cNvSpPr>
          <p:nvPr/>
        </p:nvSpPr>
        <p:spPr>
          <a:xfrm>
            <a:off x="5791864" y="1567221"/>
            <a:ext cx="4995671" cy="65140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clasifica diferentes frutas a partir de imágenes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F5FA824-F16D-B824-3573-EB7B288966EC}"/>
              </a:ext>
            </a:extLst>
          </p:cNvPr>
          <p:cNvSpPr txBox="1">
            <a:spLocks/>
          </p:cNvSpPr>
          <p:nvPr/>
        </p:nvSpPr>
        <p:spPr>
          <a:xfrm>
            <a:off x="5791863" y="2395411"/>
            <a:ext cx="4995671" cy="90220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Supervisado → observa las frutas, pero NO se le indica qué fruta está viendo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2405F36-8639-2413-9DF0-5651C075E614}"/>
              </a:ext>
            </a:extLst>
          </p:cNvPr>
          <p:cNvCxnSpPr>
            <a:cxnSpLocks/>
          </p:cNvCxnSpPr>
          <p:nvPr/>
        </p:nvCxnSpPr>
        <p:spPr>
          <a:xfrm flipV="1">
            <a:off x="5887856" y="3056152"/>
            <a:ext cx="0" cy="297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3E99591-5ED7-0DD8-DBBE-69A48B632C67}"/>
              </a:ext>
            </a:extLst>
          </p:cNvPr>
          <p:cNvCxnSpPr/>
          <p:nvPr/>
        </p:nvCxnSpPr>
        <p:spPr>
          <a:xfrm>
            <a:off x="5887856" y="6027952"/>
            <a:ext cx="4690872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0FA91F7-88C6-9BDA-D592-F9A377A258DB}"/>
              </a:ext>
            </a:extLst>
          </p:cNvPr>
          <p:cNvSpPr txBox="1">
            <a:spLocks/>
          </p:cNvSpPr>
          <p:nvPr/>
        </p:nvSpPr>
        <p:spPr>
          <a:xfrm rot="16200000">
            <a:off x="5138837" y="4260713"/>
            <a:ext cx="1306048" cy="39606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Amarillo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3ED523D-BB0B-3352-E86B-7D0F82E952BB}"/>
              </a:ext>
            </a:extLst>
          </p:cNvPr>
          <p:cNvSpPr txBox="1">
            <a:spLocks/>
          </p:cNvSpPr>
          <p:nvPr/>
        </p:nvSpPr>
        <p:spPr>
          <a:xfrm>
            <a:off x="7636671" y="6027952"/>
            <a:ext cx="1396717" cy="39606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Redondo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106C004D-4FA4-4CAF-0EFA-5EAEEC31B3FB}"/>
              </a:ext>
            </a:extLst>
          </p:cNvPr>
          <p:cNvCxnSpPr>
            <a:cxnSpLocks/>
          </p:cNvCxnSpPr>
          <p:nvPr/>
        </p:nvCxnSpPr>
        <p:spPr>
          <a:xfrm>
            <a:off x="5887856" y="3462235"/>
            <a:ext cx="3968496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72E1F243-31A9-9B2F-1C37-AD7EE812696D}"/>
              </a:ext>
            </a:extLst>
          </p:cNvPr>
          <p:cNvCxnSpPr/>
          <p:nvPr/>
        </p:nvCxnSpPr>
        <p:spPr>
          <a:xfrm>
            <a:off x="9856352" y="3462235"/>
            <a:ext cx="0" cy="256571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625E922F-27FB-5BE9-01BD-3207EA9CC55E}"/>
              </a:ext>
            </a:extLst>
          </p:cNvPr>
          <p:cNvSpPr/>
          <p:nvPr/>
        </p:nvSpPr>
        <p:spPr>
          <a:xfrm>
            <a:off x="6162180" y="3611672"/>
            <a:ext cx="284922" cy="27431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EED0689B-53DF-38F1-8EA2-0CDA570BCA5F}"/>
              </a:ext>
            </a:extLst>
          </p:cNvPr>
          <p:cNvSpPr/>
          <p:nvPr/>
        </p:nvSpPr>
        <p:spPr>
          <a:xfrm>
            <a:off x="6568360" y="3699982"/>
            <a:ext cx="284922" cy="27431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riángulo isósceles 29">
            <a:extLst>
              <a:ext uri="{FF2B5EF4-FFF2-40B4-BE49-F238E27FC236}">
                <a16:creationId xmlns:a16="http://schemas.microsoft.com/office/drawing/2014/main" id="{0173FC80-451B-C14B-90FC-6B1E74C2BFA1}"/>
              </a:ext>
            </a:extLst>
          </p:cNvPr>
          <p:cNvSpPr/>
          <p:nvPr/>
        </p:nvSpPr>
        <p:spPr>
          <a:xfrm>
            <a:off x="6283438" y="3974300"/>
            <a:ext cx="284922" cy="27431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riángulo isósceles 30">
            <a:extLst>
              <a:ext uri="{FF2B5EF4-FFF2-40B4-BE49-F238E27FC236}">
                <a16:creationId xmlns:a16="http://schemas.microsoft.com/office/drawing/2014/main" id="{975E6DA3-E0CF-D8E9-0EF5-AEDFF936D685}"/>
              </a:ext>
            </a:extLst>
          </p:cNvPr>
          <p:cNvSpPr/>
          <p:nvPr/>
        </p:nvSpPr>
        <p:spPr>
          <a:xfrm>
            <a:off x="6582674" y="3992156"/>
            <a:ext cx="284922" cy="27431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589B516-C979-1BF4-AC4E-F0EC9526A05E}"/>
              </a:ext>
            </a:extLst>
          </p:cNvPr>
          <p:cNvSpPr/>
          <p:nvPr/>
        </p:nvSpPr>
        <p:spPr>
          <a:xfrm>
            <a:off x="9145723" y="4436895"/>
            <a:ext cx="284916" cy="2010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riángulo isósceles 32">
            <a:extLst>
              <a:ext uri="{FF2B5EF4-FFF2-40B4-BE49-F238E27FC236}">
                <a16:creationId xmlns:a16="http://schemas.microsoft.com/office/drawing/2014/main" id="{52166ABA-842B-C210-418D-4A0E3E0C8259}"/>
              </a:ext>
            </a:extLst>
          </p:cNvPr>
          <p:cNvSpPr/>
          <p:nvPr/>
        </p:nvSpPr>
        <p:spPr>
          <a:xfrm>
            <a:off x="6314580" y="3764072"/>
            <a:ext cx="284922" cy="27431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9F085F2-15A8-4E15-B825-23C49A5768CB}"/>
              </a:ext>
            </a:extLst>
          </p:cNvPr>
          <p:cNvSpPr/>
          <p:nvPr/>
        </p:nvSpPr>
        <p:spPr>
          <a:xfrm>
            <a:off x="8902892" y="4634929"/>
            <a:ext cx="284916" cy="2010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4E063863-1EEB-150B-A3D7-0122718B706D}"/>
              </a:ext>
            </a:extLst>
          </p:cNvPr>
          <p:cNvSpPr/>
          <p:nvPr/>
        </p:nvSpPr>
        <p:spPr>
          <a:xfrm>
            <a:off x="9163421" y="4637983"/>
            <a:ext cx="284916" cy="2010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87E1F92-2A3F-A00E-38EE-20379F06A61C}"/>
              </a:ext>
            </a:extLst>
          </p:cNvPr>
          <p:cNvSpPr/>
          <p:nvPr/>
        </p:nvSpPr>
        <p:spPr>
          <a:xfrm>
            <a:off x="8853107" y="4407158"/>
            <a:ext cx="284916" cy="2010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2EEDC2CE-1CAC-839C-26C3-61CA6E984250}"/>
              </a:ext>
            </a:extLst>
          </p:cNvPr>
          <p:cNvSpPr/>
          <p:nvPr/>
        </p:nvSpPr>
        <p:spPr>
          <a:xfrm>
            <a:off x="9125791" y="5661831"/>
            <a:ext cx="179127" cy="17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9B9FFF8-48A3-910B-FDE0-F145CBA6AD69}"/>
              </a:ext>
            </a:extLst>
          </p:cNvPr>
          <p:cNvSpPr/>
          <p:nvPr/>
        </p:nvSpPr>
        <p:spPr>
          <a:xfrm>
            <a:off x="9008583" y="5813602"/>
            <a:ext cx="179127" cy="17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E86AC8D-14B7-C747-5AFC-37673D842E04}"/>
              </a:ext>
            </a:extLst>
          </p:cNvPr>
          <p:cNvSpPr/>
          <p:nvPr/>
        </p:nvSpPr>
        <p:spPr>
          <a:xfrm>
            <a:off x="8922058" y="5576099"/>
            <a:ext cx="179127" cy="17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EDDE7CA-D0CA-92AD-7109-04049E8F155E}"/>
              </a:ext>
            </a:extLst>
          </p:cNvPr>
          <p:cNvSpPr/>
          <p:nvPr/>
        </p:nvSpPr>
        <p:spPr>
          <a:xfrm>
            <a:off x="9054510" y="5403650"/>
            <a:ext cx="179127" cy="17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536D516-766B-D6BE-F9D9-0687DEDA89C7}"/>
              </a:ext>
            </a:extLst>
          </p:cNvPr>
          <p:cNvSpPr/>
          <p:nvPr/>
        </p:nvSpPr>
        <p:spPr>
          <a:xfrm>
            <a:off x="9269423" y="5486535"/>
            <a:ext cx="179127" cy="17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8A96FCE9-7AB9-8335-A5E8-5D32FBAE31DB}"/>
              </a:ext>
            </a:extLst>
          </p:cNvPr>
          <p:cNvSpPr txBox="1">
            <a:spLocks/>
          </p:cNvSpPr>
          <p:nvPr/>
        </p:nvSpPr>
        <p:spPr>
          <a:xfrm>
            <a:off x="5735456" y="6391616"/>
            <a:ext cx="4995671" cy="65140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Resultado: Regiones SIN Etiqueta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4CD0187-37CF-91DD-AD81-DDB952BBF706}"/>
              </a:ext>
            </a:extLst>
          </p:cNvPr>
          <p:cNvSpPr/>
          <p:nvPr/>
        </p:nvSpPr>
        <p:spPr>
          <a:xfrm>
            <a:off x="5989896" y="3508272"/>
            <a:ext cx="1086666" cy="92862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3DDE3FC-EA98-25B1-C0BA-163E0D422E59}"/>
              </a:ext>
            </a:extLst>
          </p:cNvPr>
          <p:cNvSpPr/>
          <p:nvPr/>
        </p:nvSpPr>
        <p:spPr>
          <a:xfrm>
            <a:off x="8527588" y="4004189"/>
            <a:ext cx="1188696" cy="919954"/>
          </a:xfrm>
          <a:prstGeom prst="ellipse">
            <a:avLst/>
          </a:prstGeom>
          <a:noFill/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D3D619F1-0594-AEEA-49D9-7665CFEA95F9}"/>
              </a:ext>
            </a:extLst>
          </p:cNvPr>
          <p:cNvSpPr/>
          <p:nvPr/>
        </p:nvSpPr>
        <p:spPr>
          <a:xfrm>
            <a:off x="8535298" y="5108742"/>
            <a:ext cx="1188696" cy="8989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Estrella: 5 puntas 45">
            <a:extLst>
              <a:ext uri="{FF2B5EF4-FFF2-40B4-BE49-F238E27FC236}">
                <a16:creationId xmlns:a16="http://schemas.microsoft.com/office/drawing/2014/main" id="{F96CBF68-E916-9404-ADA7-03A0C18DCBAB}"/>
              </a:ext>
            </a:extLst>
          </p:cNvPr>
          <p:cNvSpPr/>
          <p:nvPr/>
        </p:nvSpPr>
        <p:spPr>
          <a:xfrm>
            <a:off x="8567461" y="4204588"/>
            <a:ext cx="277945" cy="232308"/>
          </a:xfrm>
          <a:prstGeom prst="star5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9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BC082D-2487-8109-6975-8B3D68DA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8" y="83345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2" y="2045366"/>
            <a:ext cx="4250526" cy="1215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5B845C-EEC7-071A-A263-23F2416D90BD}"/>
              </a:ext>
            </a:extLst>
          </p:cNvPr>
          <p:cNvSpPr txBox="1"/>
          <p:nvPr/>
        </p:nvSpPr>
        <p:spPr>
          <a:xfrm>
            <a:off x="859648" y="3344387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Aprendizaje Supervisado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549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Supervisado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0" y="2476580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Utiliza un conjunto de variables de entrada para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predecir el valor de una variable de salida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(target).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Aprende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acerca de un conjunto de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datos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</a:t>
            </a:r>
            <a:r>
              <a:rPr lang="es-MX" sz="1600">
                <a:latin typeface="Arial"/>
                <a:ea typeface="Calibri"/>
                <a:cs typeface="Arial"/>
              </a:rPr>
              <a:t>ya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 clasificados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para poder hacer predicciones futuras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Hay de dos tipos de modelos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Clasificación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y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Regresión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536FC060-BD10-D632-F298-66371FC66354}"/>
              </a:ext>
            </a:extLst>
          </p:cNvPr>
          <p:cNvSpPr txBox="1">
            <a:spLocks/>
          </p:cNvSpPr>
          <p:nvPr/>
        </p:nvSpPr>
        <p:spPr>
          <a:xfrm>
            <a:off x="6096000" y="1176875"/>
            <a:ext cx="4391143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Clasificación: ¿Esto es un perro o un gato?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52811D6-0396-5F19-2A23-2A408446485A}"/>
              </a:ext>
            </a:extLst>
          </p:cNvPr>
          <p:cNvSpPr txBox="1">
            <a:spLocks/>
          </p:cNvSpPr>
          <p:nvPr/>
        </p:nvSpPr>
        <p:spPr>
          <a:xfrm>
            <a:off x="6096000" y="3798155"/>
            <a:ext cx="4684588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Regresión: ¿Qué temperatura hará mañana?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55E86C2-A9B5-89ED-56FC-D029F6791CBC}"/>
              </a:ext>
            </a:extLst>
          </p:cNvPr>
          <p:cNvGrpSpPr/>
          <p:nvPr/>
        </p:nvGrpSpPr>
        <p:grpSpPr>
          <a:xfrm>
            <a:off x="6625365" y="4320696"/>
            <a:ext cx="3838898" cy="1360429"/>
            <a:chOff x="6565392" y="4323332"/>
            <a:chExt cx="3838898" cy="1360429"/>
          </a:xfrm>
        </p:grpSpPr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2920B514-50A4-A418-725A-7C503B6DAA4F}"/>
                </a:ext>
              </a:extLst>
            </p:cNvPr>
            <p:cNvSpPr txBox="1">
              <a:spLocks/>
            </p:cNvSpPr>
            <p:nvPr/>
          </p:nvSpPr>
          <p:spPr>
            <a:xfrm>
              <a:off x="6592843" y="5333073"/>
              <a:ext cx="1075944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000" b="1">
                  <a:solidFill>
                    <a:schemeClr val="tx1"/>
                  </a:solidFill>
                </a:rPr>
                <a:t>24 °C </a:t>
              </a:r>
            </a:p>
          </p:txBody>
        </p:sp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8BC80CD8-BD40-F87F-FCAB-7A0B5693618E}"/>
                </a:ext>
              </a:extLst>
            </p:cNvPr>
            <p:cNvSpPr txBox="1">
              <a:spLocks/>
            </p:cNvSpPr>
            <p:nvPr/>
          </p:nvSpPr>
          <p:spPr>
            <a:xfrm>
              <a:off x="6565392" y="4323332"/>
              <a:ext cx="1075944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000" b="1">
                  <a:solidFill>
                    <a:schemeClr val="tx1"/>
                  </a:solidFill>
                </a:rPr>
                <a:t>Lunes</a:t>
              </a:r>
            </a:p>
          </p:txBody>
        </p:sp>
        <p:sp>
          <p:nvSpPr>
            <p:cNvPr id="12" name="Sol 11">
              <a:extLst>
                <a:ext uri="{FF2B5EF4-FFF2-40B4-BE49-F238E27FC236}">
                  <a16:creationId xmlns:a16="http://schemas.microsoft.com/office/drawing/2014/main" id="{CD0F64AC-B4CA-C545-8A35-E4872B0DF490}"/>
                </a:ext>
              </a:extLst>
            </p:cNvPr>
            <p:cNvSpPr/>
            <p:nvPr/>
          </p:nvSpPr>
          <p:spPr>
            <a:xfrm>
              <a:off x="6733032" y="4627781"/>
              <a:ext cx="740664" cy="740664"/>
            </a:xfrm>
            <a:prstGeom prst="su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b="1">
                <a:solidFill>
                  <a:schemeClr val="tx1"/>
                </a:solidFill>
              </a:endParaRP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2F71F9DF-1DAA-C7B7-C76A-B2E93FA98603}"/>
                </a:ext>
              </a:extLst>
            </p:cNvPr>
            <p:cNvSpPr txBox="1">
              <a:spLocks/>
            </p:cNvSpPr>
            <p:nvPr/>
          </p:nvSpPr>
          <p:spPr>
            <a:xfrm>
              <a:off x="7781525" y="5333073"/>
              <a:ext cx="1075944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000" b="1">
                  <a:solidFill>
                    <a:schemeClr val="tx1"/>
                  </a:solidFill>
                </a:rPr>
                <a:t>25 °C </a:t>
              </a: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9A07C927-648A-8633-37DD-4E97F801F881}"/>
                </a:ext>
              </a:extLst>
            </p:cNvPr>
            <p:cNvSpPr txBox="1">
              <a:spLocks/>
            </p:cNvSpPr>
            <p:nvPr/>
          </p:nvSpPr>
          <p:spPr>
            <a:xfrm>
              <a:off x="7754074" y="4323332"/>
              <a:ext cx="1197902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000" b="1">
                  <a:solidFill>
                    <a:schemeClr val="tx1"/>
                  </a:solidFill>
                </a:rPr>
                <a:t>Martes</a:t>
              </a:r>
            </a:p>
          </p:txBody>
        </p:sp>
        <p:sp>
          <p:nvSpPr>
            <p:cNvPr id="15" name="Sol 14">
              <a:extLst>
                <a:ext uri="{FF2B5EF4-FFF2-40B4-BE49-F238E27FC236}">
                  <a16:creationId xmlns:a16="http://schemas.microsoft.com/office/drawing/2014/main" id="{DA44C990-20B8-8C7E-F0D8-D7BFCAA81440}"/>
                </a:ext>
              </a:extLst>
            </p:cNvPr>
            <p:cNvSpPr/>
            <p:nvPr/>
          </p:nvSpPr>
          <p:spPr>
            <a:xfrm>
              <a:off x="7921714" y="4627781"/>
              <a:ext cx="740664" cy="740664"/>
            </a:xfrm>
            <a:prstGeom prst="su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b="1">
                <a:solidFill>
                  <a:schemeClr val="tx1"/>
                </a:solidFill>
              </a:endParaRP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F1512FF8-BD7B-4D47-68B5-93705AC04F26}"/>
                </a:ext>
              </a:extLst>
            </p:cNvPr>
            <p:cNvSpPr txBox="1">
              <a:spLocks/>
            </p:cNvSpPr>
            <p:nvPr/>
          </p:nvSpPr>
          <p:spPr>
            <a:xfrm>
              <a:off x="8942756" y="4324605"/>
              <a:ext cx="1461534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000" b="1">
                  <a:solidFill>
                    <a:schemeClr val="tx1"/>
                  </a:solidFill>
                </a:rPr>
                <a:t>Miércoles</a:t>
              </a:r>
            </a:p>
          </p:txBody>
        </p:sp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88B15356-7637-B3C3-C54A-792C1097598A}"/>
                </a:ext>
              </a:extLst>
            </p:cNvPr>
            <p:cNvSpPr txBox="1">
              <a:spLocks/>
            </p:cNvSpPr>
            <p:nvPr/>
          </p:nvSpPr>
          <p:spPr>
            <a:xfrm>
              <a:off x="9398546" y="4779232"/>
              <a:ext cx="274977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4800" b="1">
                  <a:solidFill>
                    <a:schemeClr val="tx1"/>
                  </a:solidFill>
                </a:rPr>
                <a:t>?</a:t>
              </a:r>
            </a:p>
          </p:txBody>
        </p: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D15602B2-95E2-7DE6-36BF-CE975B68B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986" y="1684445"/>
            <a:ext cx="3054077" cy="194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8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Variables cuantitativas</a:t>
            </a:r>
            <a:endParaRPr lang="es-ES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6D3E9392-E841-8EBD-19C9-B1182EA70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730" y="3103673"/>
            <a:ext cx="1933575" cy="1990725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D756A590-8622-14CF-DEFD-23840633CF39}"/>
              </a:ext>
            </a:extLst>
          </p:cNvPr>
          <p:cNvSpPr txBox="1">
            <a:spLocks/>
          </p:cNvSpPr>
          <p:nvPr/>
        </p:nvSpPr>
        <p:spPr>
          <a:xfrm>
            <a:off x="2229005" y="2596517"/>
            <a:ext cx="2713684" cy="52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>
                <a:solidFill>
                  <a:srgbClr val="019DF4"/>
                </a:solidFill>
                <a:latin typeface="Arial"/>
                <a:ea typeface="Calibri" panose="020F0502020204030204"/>
                <a:cs typeface="Calibri" panose="020F0502020204030204"/>
              </a:rPr>
              <a:t>Representan </a:t>
            </a:r>
            <a:r>
              <a:rPr lang="es-MX" sz="1600">
                <a:solidFill>
                  <a:schemeClr val="bg2">
                    <a:lumMod val="25000"/>
                  </a:schemeClr>
                </a:solidFill>
                <a:latin typeface="Arial"/>
                <a:ea typeface="Calibri" panose="020F0502020204030204"/>
                <a:cs typeface="Calibri" panose="020F0502020204030204"/>
              </a:rPr>
              <a:t>magnitudes</a:t>
            </a:r>
            <a:endParaRPr lang="es-ES">
              <a:solidFill>
                <a:schemeClr val="bg2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48BBDEB7-DC38-FDF8-D58F-7CD64FB0ED8D}"/>
              </a:ext>
            </a:extLst>
          </p:cNvPr>
          <p:cNvSpPr txBox="1">
            <a:spLocks/>
          </p:cNvSpPr>
          <p:nvPr/>
        </p:nvSpPr>
        <p:spPr>
          <a:xfrm>
            <a:off x="6772861" y="1970424"/>
            <a:ext cx="3195005" cy="827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¿Cómo saber si una variable es cuantitativa?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E1D424E4-7778-8420-CF39-1920244CA51B}"/>
              </a:ext>
            </a:extLst>
          </p:cNvPr>
          <p:cNvSpPr txBox="1">
            <a:spLocks/>
          </p:cNvSpPr>
          <p:nvPr/>
        </p:nvSpPr>
        <p:spPr>
          <a:xfrm>
            <a:off x="6774730" y="2846138"/>
            <a:ext cx="3896097" cy="2611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Prueba de la diferencia:</a:t>
            </a:r>
          </a:p>
          <a:p>
            <a:pPr algn="just"/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Restar 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dos valores de esta variable</a:t>
            </a:r>
          </a:p>
          <a:p>
            <a:pPr algn="just"/>
            <a:endParaRPr lang="es-MX" sz="1600">
              <a:solidFill>
                <a:srgbClr val="0D0D0D"/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¿Tiene sentido la diferencia?</a:t>
            </a:r>
          </a:p>
          <a:p>
            <a:pPr algn="just"/>
            <a:endParaRPr lang="es-MX" sz="16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  <a:p>
            <a:pPr algn="just"/>
            <a:endParaRPr lang="es-MX" sz="16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  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Edad</a:t>
            </a:r>
          </a:p>
          <a:p>
            <a:pPr algn="just"/>
            <a:endParaRPr lang="es-MX" sz="1600" b="1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 b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  Documento de identificación</a:t>
            </a:r>
          </a:p>
        </p:txBody>
      </p:sp>
      <p:pic>
        <p:nvPicPr>
          <p:cNvPr id="13" name="Gráfico 12" descr="Marca de verificación con relleno sólido">
            <a:extLst>
              <a:ext uri="{FF2B5EF4-FFF2-40B4-BE49-F238E27FC236}">
                <a16:creationId xmlns:a16="http://schemas.microsoft.com/office/drawing/2014/main" id="{CB9E1AD6-EA2A-1EF9-17D0-C7CA19D92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7489" y="4351283"/>
            <a:ext cx="323194" cy="325821"/>
          </a:xfrm>
          <a:prstGeom prst="rect">
            <a:avLst/>
          </a:prstGeom>
        </p:spPr>
      </p:pic>
      <p:pic>
        <p:nvPicPr>
          <p:cNvPr id="14" name="Gráfico 13" descr="Cerrar con relleno sólido">
            <a:extLst>
              <a:ext uri="{FF2B5EF4-FFF2-40B4-BE49-F238E27FC236}">
                <a16:creationId xmlns:a16="http://schemas.microsoft.com/office/drawing/2014/main" id="{352C1581-8D79-70AA-C6CB-074C1900B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2122" y="4809466"/>
            <a:ext cx="257819" cy="36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28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¿Como aprenden los modelos supervisados?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6689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34E61CE-7C0A-2FF4-AB0E-40313E03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30" y="1387032"/>
            <a:ext cx="6382138" cy="21539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14DF0261-BE04-60E5-2BA6-BA71B4119A28}"/>
              </a:ext>
            </a:extLst>
          </p:cNvPr>
          <p:cNvGrpSpPr/>
          <p:nvPr/>
        </p:nvGrpSpPr>
        <p:grpSpPr>
          <a:xfrm>
            <a:off x="492317" y="3675891"/>
            <a:ext cx="11441268" cy="2354179"/>
            <a:chOff x="492317" y="3675891"/>
            <a:chExt cx="11441268" cy="2354179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DA156332-E942-E898-ABAA-4DECB9ADB114}"/>
                </a:ext>
              </a:extLst>
            </p:cNvPr>
            <p:cNvGrpSpPr/>
            <p:nvPr/>
          </p:nvGrpSpPr>
          <p:grpSpPr>
            <a:xfrm>
              <a:off x="492317" y="3675891"/>
              <a:ext cx="8544047" cy="2354179"/>
              <a:chOff x="661578" y="1635415"/>
              <a:chExt cx="8544047" cy="2354179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5B262074-B1A6-9626-654D-1429BEEF6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578" y="1635415"/>
                <a:ext cx="8544047" cy="2354179"/>
              </a:xfrm>
              <a:prstGeom prst="rect">
                <a:avLst/>
              </a:prstGeom>
            </p:spPr>
          </p:pic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A6E462F9-4449-33A6-319D-182CAAC669A2}"/>
                  </a:ext>
                </a:extLst>
              </p:cNvPr>
              <p:cNvSpPr/>
              <p:nvPr/>
            </p:nvSpPr>
            <p:spPr>
              <a:xfrm>
                <a:off x="740664" y="2715768"/>
                <a:ext cx="8421624" cy="420624"/>
              </a:xfrm>
              <a:prstGeom prst="rect">
                <a:avLst/>
              </a:prstGeom>
              <a:noFill/>
              <a:ln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FEE285D9-DFAB-F897-A4C1-3786E7568F8E}"/>
                </a:ext>
              </a:extLst>
            </p:cNvPr>
            <p:cNvGrpSpPr/>
            <p:nvPr/>
          </p:nvGrpSpPr>
          <p:grpSpPr>
            <a:xfrm>
              <a:off x="9415937" y="4178972"/>
              <a:ext cx="2517648" cy="1348015"/>
              <a:chOff x="9269633" y="3376943"/>
              <a:chExt cx="2517648" cy="1348015"/>
            </a:xfrm>
          </p:grpSpPr>
          <p:sp>
            <p:nvSpPr>
              <p:cNvPr id="22" name="Marcador de texto 4">
                <a:extLst>
                  <a:ext uri="{FF2B5EF4-FFF2-40B4-BE49-F238E27FC236}">
                    <a16:creationId xmlns:a16="http://schemas.microsoft.com/office/drawing/2014/main" id="{2038B371-E4F3-AFCA-D873-D1C02586C8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9633" y="3376943"/>
                <a:ext cx="2517648" cy="67938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MX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Calibri"/>
                    <a:cs typeface="Arial"/>
                  </a:rPr>
                  <a:t>Cada </a:t>
                </a:r>
                <a:r>
                  <a:rPr lang="es-MX" sz="1600" b="1">
                    <a:solidFill>
                      <a:schemeClr val="accent2"/>
                    </a:solidFill>
                    <a:latin typeface="Arial"/>
                    <a:ea typeface="Calibri"/>
                    <a:cs typeface="Arial"/>
                  </a:rPr>
                  <a:t>fila</a:t>
                </a:r>
                <a:r>
                  <a:rPr lang="es-MX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Calibri"/>
                    <a:cs typeface="Arial"/>
                  </a:rPr>
                  <a:t> es un </a:t>
                </a:r>
                <a:r>
                  <a:rPr lang="es-MX" sz="1600" b="1">
                    <a:solidFill>
                      <a:schemeClr val="accent2"/>
                    </a:solidFill>
                    <a:latin typeface="Arial"/>
                    <a:ea typeface="Calibri"/>
                    <a:cs typeface="Arial"/>
                  </a:rPr>
                  <a:t>ejemplo</a:t>
                </a:r>
                <a:r>
                  <a:rPr lang="es-MX" sz="1600" b="1">
                    <a:solidFill>
                      <a:srgbClr val="2B9AFF"/>
                    </a:solidFill>
                    <a:latin typeface="Arial"/>
                    <a:ea typeface="Calibri"/>
                    <a:cs typeface="Arial"/>
                  </a:rPr>
                  <a:t> </a:t>
                </a:r>
                <a:r>
                  <a:rPr lang="es-MX" sz="1600" b="1">
                    <a:solidFill>
                      <a:schemeClr val="accent2"/>
                    </a:solidFill>
                    <a:latin typeface="Arial"/>
                    <a:ea typeface="Calibri"/>
                    <a:cs typeface="Arial"/>
                  </a:rPr>
                  <a:t>diferente</a:t>
                </a:r>
                <a:r>
                  <a:rPr lang="es-MX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Calibri"/>
                    <a:cs typeface="Arial"/>
                  </a:rPr>
                  <a:t> en los datos</a:t>
                </a:r>
              </a:p>
            </p:txBody>
          </p:sp>
          <p:sp>
            <p:nvSpPr>
              <p:cNvPr id="23" name="Marcador de texto 4">
                <a:extLst>
                  <a:ext uri="{FF2B5EF4-FFF2-40B4-BE49-F238E27FC236}">
                    <a16:creationId xmlns:a16="http://schemas.microsoft.com/office/drawing/2014/main" id="{DD115E2B-CEA7-4562-4B3A-8D8265968E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9633" y="4148887"/>
                <a:ext cx="2517648" cy="5760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MX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Calibri"/>
                    <a:cs typeface="Arial"/>
                  </a:rPr>
                  <a:t>Cada fila representa una persona en el </a:t>
                </a:r>
                <a:r>
                  <a:rPr lang="es-MX" sz="160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Calibri"/>
                    <a:cs typeface="Arial"/>
                  </a:rPr>
                  <a:t>Titanic</a:t>
                </a:r>
                <a:endPara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endParaRPr>
              </a:p>
            </p:txBody>
          </p:sp>
        </p:grpSp>
      </p:grp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23CF1FFA-6269-5DCE-A21B-2DCA70C1CD98}"/>
              </a:ext>
            </a:extLst>
          </p:cNvPr>
          <p:cNvSpPr txBox="1">
            <a:spLocks/>
          </p:cNvSpPr>
          <p:nvPr/>
        </p:nvSpPr>
        <p:spPr>
          <a:xfrm>
            <a:off x="3146297" y="694335"/>
            <a:ext cx="679323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Base de datos un modelo supervisado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27542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34E61CE-7C0A-2FF4-AB0E-40313E03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30" y="1387032"/>
            <a:ext cx="6382138" cy="21539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DA156332-E942-E898-ABAA-4DECB9ADB114}"/>
              </a:ext>
            </a:extLst>
          </p:cNvPr>
          <p:cNvGrpSpPr/>
          <p:nvPr/>
        </p:nvGrpSpPr>
        <p:grpSpPr>
          <a:xfrm>
            <a:off x="492317" y="3675891"/>
            <a:ext cx="8544047" cy="2354179"/>
            <a:chOff x="661578" y="1635415"/>
            <a:chExt cx="8544047" cy="235417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B262074-B1A6-9626-654D-1429BEEF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578" y="1635415"/>
              <a:ext cx="8544047" cy="2354179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6E462F9-4449-33A6-319D-182CAAC669A2}"/>
                </a:ext>
              </a:extLst>
            </p:cNvPr>
            <p:cNvSpPr/>
            <p:nvPr/>
          </p:nvSpPr>
          <p:spPr>
            <a:xfrm>
              <a:off x="740664" y="2715768"/>
              <a:ext cx="8421624" cy="420624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C0F13BD4-9B06-CC4C-F374-58CFECD96896}"/>
              </a:ext>
            </a:extLst>
          </p:cNvPr>
          <p:cNvSpPr txBox="1"/>
          <p:nvPr/>
        </p:nvSpPr>
        <p:spPr>
          <a:xfrm>
            <a:off x="9537004" y="4643390"/>
            <a:ext cx="2441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La regla general: es que entre más </a:t>
            </a:r>
            <a:r>
              <a:rPr lang="es-CO" b="1">
                <a:solidFill>
                  <a:srgbClr val="2B9AFF"/>
                </a:solidFill>
              </a:rPr>
              <a:t>datos de calidad</a:t>
            </a:r>
            <a:r>
              <a:rPr lang="es-CO"/>
              <a:t> mejor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E9DA6D72-936B-44BB-8A3F-8B9056B43E6B}"/>
              </a:ext>
            </a:extLst>
          </p:cNvPr>
          <p:cNvSpPr txBox="1">
            <a:spLocks/>
          </p:cNvSpPr>
          <p:nvPr/>
        </p:nvSpPr>
        <p:spPr>
          <a:xfrm>
            <a:off x="3146297" y="694335"/>
            <a:ext cx="679323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Base de datos un modelo supervisado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82472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547125A6-4ABA-EAC2-A9A8-F4AB00FAFD39}"/>
              </a:ext>
            </a:extLst>
          </p:cNvPr>
          <p:cNvGrpSpPr/>
          <p:nvPr/>
        </p:nvGrpSpPr>
        <p:grpSpPr>
          <a:xfrm>
            <a:off x="661578" y="1650892"/>
            <a:ext cx="8544047" cy="3890373"/>
            <a:chOff x="661578" y="1650892"/>
            <a:chExt cx="8544047" cy="389037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B262074-B1A6-9626-654D-1429BEEF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78" y="1650892"/>
              <a:ext cx="8544047" cy="2354179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6E462F9-4449-33A6-319D-182CAAC669A2}"/>
                </a:ext>
              </a:extLst>
            </p:cNvPr>
            <p:cNvSpPr/>
            <p:nvPr/>
          </p:nvSpPr>
          <p:spPr>
            <a:xfrm>
              <a:off x="2148840" y="1650892"/>
              <a:ext cx="585216" cy="2354178"/>
            </a:xfrm>
            <a:prstGeom prst="rect">
              <a:avLst/>
            </a:prstGeom>
            <a:noFill/>
            <a:ln w="57150" cap="flat" cmpd="sng" algn="ctr">
              <a:solidFill>
                <a:srgbClr val="2B9A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Marcador de texto 4">
              <a:extLst>
                <a:ext uri="{FF2B5EF4-FFF2-40B4-BE49-F238E27FC236}">
                  <a16:creationId xmlns:a16="http://schemas.microsoft.com/office/drawing/2014/main" id="{2038B371-E4F3-AFCA-D873-D1C02586C83D}"/>
                </a:ext>
              </a:extLst>
            </p:cNvPr>
            <p:cNvSpPr txBox="1">
              <a:spLocks/>
            </p:cNvSpPr>
            <p:nvPr/>
          </p:nvSpPr>
          <p:spPr>
            <a:xfrm>
              <a:off x="960120" y="4067035"/>
              <a:ext cx="2517648" cy="5760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Cada </a:t>
              </a:r>
              <a:r>
                <a:rPr lang="es-MX" sz="1600" b="1">
                  <a:solidFill>
                    <a:srgbClr val="2B9AFF"/>
                  </a:solidFill>
                  <a:latin typeface="Arial"/>
                  <a:ea typeface="Calibri"/>
                  <a:cs typeface="Arial"/>
                </a:rPr>
                <a:t>columna</a:t>
              </a:r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 es una </a:t>
              </a:r>
              <a:r>
                <a:rPr lang="es-MX" sz="1600" b="1">
                  <a:solidFill>
                    <a:srgbClr val="2B9AFF"/>
                  </a:solidFill>
                  <a:latin typeface="Arial"/>
                  <a:ea typeface="Calibri"/>
                  <a:cs typeface="Arial"/>
                </a:rPr>
                <a:t>característica </a:t>
              </a:r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diferente</a:t>
              </a:r>
            </a:p>
          </p:txBody>
        </p:sp>
        <p:sp>
          <p:nvSpPr>
            <p:cNvPr id="2" name="Marcador de texto 4">
              <a:extLst>
                <a:ext uri="{FF2B5EF4-FFF2-40B4-BE49-F238E27FC236}">
                  <a16:creationId xmlns:a16="http://schemas.microsoft.com/office/drawing/2014/main" id="{024193E8-D755-1578-2123-FCD8784E247B}"/>
                </a:ext>
              </a:extLst>
            </p:cNvPr>
            <p:cNvSpPr txBox="1">
              <a:spLocks/>
            </p:cNvSpPr>
            <p:nvPr/>
          </p:nvSpPr>
          <p:spPr>
            <a:xfrm>
              <a:off x="960120" y="4752075"/>
              <a:ext cx="3810000" cy="78919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Cada columna representa una característica de los pasajeros del </a:t>
              </a:r>
              <a:r>
                <a:rPr lang="es-MX" sz="16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Titanic</a:t>
              </a:r>
              <a:endPara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endParaRP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72CDF7C4-260A-4CA2-F34F-2E0EEAB944F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218944" y="1650891"/>
            <a:ext cx="6955127" cy="234735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467A8C-B0BC-B09C-54CB-9EB46E672E62}"/>
              </a:ext>
            </a:extLst>
          </p:cNvPr>
          <p:cNvSpPr txBox="1">
            <a:spLocks/>
          </p:cNvSpPr>
          <p:nvPr/>
        </p:nvSpPr>
        <p:spPr>
          <a:xfrm>
            <a:off x="3146297" y="694335"/>
            <a:ext cx="679323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Base de datos un modelo supervisado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59415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9A41581D-9AC9-CAF9-7689-6E507E6EDAB2}"/>
              </a:ext>
            </a:extLst>
          </p:cNvPr>
          <p:cNvGrpSpPr/>
          <p:nvPr/>
        </p:nvGrpSpPr>
        <p:grpSpPr>
          <a:xfrm>
            <a:off x="1718723" y="4335581"/>
            <a:ext cx="4305951" cy="2096823"/>
            <a:chOff x="549513" y="4193826"/>
            <a:chExt cx="4305951" cy="2096823"/>
          </a:xfrm>
        </p:grpSpPr>
        <p:sp>
          <p:nvSpPr>
            <p:cNvPr id="22" name="Marcador de texto 4">
              <a:extLst>
                <a:ext uri="{FF2B5EF4-FFF2-40B4-BE49-F238E27FC236}">
                  <a16:creationId xmlns:a16="http://schemas.microsoft.com/office/drawing/2014/main" id="{2038B371-E4F3-AFCA-D873-D1C02586C83D}"/>
                </a:ext>
              </a:extLst>
            </p:cNvPr>
            <p:cNvSpPr txBox="1">
              <a:spLocks/>
            </p:cNvSpPr>
            <p:nvPr/>
          </p:nvSpPr>
          <p:spPr>
            <a:xfrm>
              <a:off x="560832" y="4193826"/>
              <a:ext cx="4294632" cy="5760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Esta </a:t>
              </a:r>
              <a:r>
                <a:rPr lang="es-MX" sz="1600" b="1">
                  <a:solidFill>
                    <a:schemeClr val="accent2"/>
                  </a:solidFill>
                  <a:latin typeface="Arial"/>
                  <a:ea typeface="Calibri"/>
                  <a:cs typeface="Arial"/>
                </a:rPr>
                <a:t>columna</a:t>
              </a:r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, es nuestro </a:t>
              </a:r>
              <a:r>
                <a:rPr lang="es-MX" sz="1600" b="1">
                  <a:solidFill>
                    <a:schemeClr val="accent2"/>
                  </a:solidFill>
                  <a:latin typeface="Arial"/>
                  <a:ea typeface="Calibri"/>
                  <a:cs typeface="Arial"/>
                </a:rPr>
                <a:t>target</a:t>
              </a:r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, la variable objetivo, lo que queremos predecir</a:t>
              </a:r>
            </a:p>
          </p:txBody>
        </p:sp>
        <p:sp>
          <p:nvSpPr>
            <p:cNvPr id="6" name="Marcador de texto 4">
              <a:extLst>
                <a:ext uri="{FF2B5EF4-FFF2-40B4-BE49-F238E27FC236}">
                  <a16:creationId xmlns:a16="http://schemas.microsoft.com/office/drawing/2014/main" id="{05B351B0-EFBF-B409-0CCB-4EE7FC3546AA}"/>
                </a:ext>
              </a:extLst>
            </p:cNvPr>
            <p:cNvSpPr txBox="1">
              <a:spLocks/>
            </p:cNvSpPr>
            <p:nvPr/>
          </p:nvSpPr>
          <p:spPr>
            <a:xfrm>
              <a:off x="560832" y="4919072"/>
              <a:ext cx="4294632" cy="5760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En este caso si sobrevivió el pasajero al hundimiento del </a:t>
              </a:r>
              <a:r>
                <a:rPr lang="es-MX" sz="16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Titanic</a:t>
              </a:r>
              <a:endPara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DB70F99-E472-687E-BA80-CFFD6C5ED40D}"/>
                </a:ext>
              </a:extLst>
            </p:cNvPr>
            <p:cNvSpPr txBox="1"/>
            <p:nvPr/>
          </p:nvSpPr>
          <p:spPr>
            <a:xfrm>
              <a:off x="549513" y="5644318"/>
              <a:ext cx="33244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>
                  <a:solidFill>
                    <a:srgbClr val="2B9AFF"/>
                  </a:solidFill>
                </a:rPr>
                <a:t>Importante</a:t>
              </a:r>
              <a:r>
                <a:rPr lang="es-CO"/>
                <a:t>: </a:t>
              </a:r>
              <a:r>
                <a:rPr lang="es-MX"/>
                <a:t>¡Es necesario definir muy bien nuestro target!</a:t>
              </a:r>
              <a:endParaRPr lang="es-CO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1FA2C50-F3CC-20AF-6831-2E548749775E}"/>
              </a:ext>
            </a:extLst>
          </p:cNvPr>
          <p:cNvGrpSpPr/>
          <p:nvPr/>
        </p:nvGrpSpPr>
        <p:grpSpPr>
          <a:xfrm>
            <a:off x="1823975" y="1808008"/>
            <a:ext cx="8544047" cy="2393759"/>
            <a:chOff x="661578" y="1650892"/>
            <a:chExt cx="8544047" cy="239375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B262074-B1A6-9626-654D-1429BEEF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78" y="1650892"/>
              <a:ext cx="8544047" cy="2354179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6E462F9-4449-33A6-319D-182CAAC669A2}"/>
                </a:ext>
              </a:extLst>
            </p:cNvPr>
            <p:cNvSpPr/>
            <p:nvPr/>
          </p:nvSpPr>
          <p:spPr>
            <a:xfrm>
              <a:off x="1527048" y="1650892"/>
              <a:ext cx="585216" cy="2354178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95C876C1-E1F4-0644-569B-AD81382AE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2211760" y="1697297"/>
              <a:ext cx="6955127" cy="2347354"/>
            </a:xfrm>
            <a:prstGeom prst="rect">
              <a:avLst/>
            </a:prstGeom>
          </p:spPr>
        </p:pic>
      </p:grp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2F0F5E0A-DD07-95D1-C4D6-921EABE74F0F}"/>
              </a:ext>
            </a:extLst>
          </p:cNvPr>
          <p:cNvSpPr txBox="1">
            <a:spLocks/>
          </p:cNvSpPr>
          <p:nvPr/>
        </p:nvSpPr>
        <p:spPr>
          <a:xfrm>
            <a:off x="3146297" y="694335"/>
            <a:ext cx="679323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Base de datos un modelo supervisado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38879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72A2F94E-25DC-53B5-7C35-C6466231E0AE}"/>
              </a:ext>
            </a:extLst>
          </p:cNvPr>
          <p:cNvGrpSpPr/>
          <p:nvPr/>
        </p:nvGrpSpPr>
        <p:grpSpPr>
          <a:xfrm>
            <a:off x="1823975" y="1568596"/>
            <a:ext cx="8544047" cy="2704181"/>
            <a:chOff x="661578" y="1650892"/>
            <a:chExt cx="8544047" cy="2704181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B262074-B1A6-9626-654D-1429BEEF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78" y="1650892"/>
              <a:ext cx="8544047" cy="2354179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6E462F9-4449-33A6-319D-182CAAC669A2}"/>
                </a:ext>
              </a:extLst>
            </p:cNvPr>
            <p:cNvSpPr/>
            <p:nvPr/>
          </p:nvSpPr>
          <p:spPr>
            <a:xfrm>
              <a:off x="2194560" y="1654643"/>
              <a:ext cx="7011064" cy="2354178"/>
            </a:xfrm>
            <a:prstGeom prst="rect">
              <a:avLst/>
            </a:prstGeom>
            <a:noFill/>
            <a:ln w="57150" cap="flat" cmpd="sng" algn="ctr">
              <a:solidFill>
                <a:srgbClr val="2B9A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Marcador de texto 4">
              <a:extLst>
                <a:ext uri="{FF2B5EF4-FFF2-40B4-BE49-F238E27FC236}">
                  <a16:creationId xmlns:a16="http://schemas.microsoft.com/office/drawing/2014/main" id="{2038B371-E4F3-AFCA-D873-D1C02586C83D}"/>
                </a:ext>
              </a:extLst>
            </p:cNvPr>
            <p:cNvSpPr txBox="1">
              <a:spLocks/>
            </p:cNvSpPr>
            <p:nvPr/>
          </p:nvSpPr>
          <p:spPr>
            <a:xfrm>
              <a:off x="3986783" y="4067037"/>
              <a:ext cx="3007267" cy="288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Matriz de características =  X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63D5DBE-2A5B-B574-08D7-6CB6A01FA878}"/>
                </a:ext>
              </a:extLst>
            </p:cNvPr>
            <p:cNvSpPr/>
            <p:nvPr/>
          </p:nvSpPr>
          <p:spPr>
            <a:xfrm>
              <a:off x="1527048" y="1650893"/>
              <a:ext cx="594360" cy="2354178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Marcador de texto 4">
              <a:extLst>
                <a:ext uri="{FF2B5EF4-FFF2-40B4-BE49-F238E27FC236}">
                  <a16:creationId xmlns:a16="http://schemas.microsoft.com/office/drawing/2014/main" id="{6CB67053-86B3-E214-EF95-829CCD37ED64}"/>
                </a:ext>
              </a:extLst>
            </p:cNvPr>
            <p:cNvSpPr txBox="1">
              <a:spLocks/>
            </p:cNvSpPr>
            <p:nvPr/>
          </p:nvSpPr>
          <p:spPr>
            <a:xfrm>
              <a:off x="1347216" y="4067037"/>
              <a:ext cx="1129700" cy="288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Target = Y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FB65524-81AC-5595-7143-9246A42078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3356955" y="1575421"/>
            <a:ext cx="6955127" cy="23473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8044731-3514-FCAA-8FBA-371F18B76233}"/>
              </a:ext>
            </a:extLst>
          </p:cNvPr>
          <p:cNvSpPr/>
          <p:nvPr/>
        </p:nvSpPr>
        <p:spPr>
          <a:xfrm>
            <a:off x="5538821" y="471038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2CFF86A-3448-5E74-BBB2-6162A264B52F}"/>
              </a:ext>
            </a:extLst>
          </p:cNvPr>
          <p:cNvSpPr/>
          <p:nvPr/>
        </p:nvSpPr>
        <p:spPr>
          <a:xfrm>
            <a:off x="5821179" y="471038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FA5F5E7-89AC-9302-E6AC-6BCFB770B636}"/>
              </a:ext>
            </a:extLst>
          </p:cNvPr>
          <p:cNvSpPr/>
          <p:nvPr/>
        </p:nvSpPr>
        <p:spPr>
          <a:xfrm>
            <a:off x="6109215" y="471038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FAD025-FB56-EFC5-D244-4FC10A5AB210}"/>
              </a:ext>
            </a:extLst>
          </p:cNvPr>
          <p:cNvSpPr/>
          <p:nvPr/>
        </p:nvSpPr>
        <p:spPr>
          <a:xfrm>
            <a:off x="6391573" y="471038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F0ACDA2-93DF-58EC-9542-4958B58D2715}"/>
              </a:ext>
            </a:extLst>
          </p:cNvPr>
          <p:cNvSpPr/>
          <p:nvPr/>
        </p:nvSpPr>
        <p:spPr>
          <a:xfrm>
            <a:off x="5538821" y="5001368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49B650C-516C-9B04-BD0F-06E1DE77BD6E}"/>
              </a:ext>
            </a:extLst>
          </p:cNvPr>
          <p:cNvSpPr/>
          <p:nvPr/>
        </p:nvSpPr>
        <p:spPr>
          <a:xfrm>
            <a:off x="5821179" y="5001368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D8A515E-DEF5-AA6F-BBCF-B1703FB04D07}"/>
              </a:ext>
            </a:extLst>
          </p:cNvPr>
          <p:cNvSpPr/>
          <p:nvPr/>
        </p:nvSpPr>
        <p:spPr>
          <a:xfrm>
            <a:off x="6109215" y="5001368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A0903E5-D610-FF44-5218-ECF4FEF12EFB}"/>
              </a:ext>
            </a:extLst>
          </p:cNvPr>
          <p:cNvSpPr/>
          <p:nvPr/>
        </p:nvSpPr>
        <p:spPr>
          <a:xfrm>
            <a:off x="6391573" y="5001368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FDF649C-9FEE-E981-A0CE-E54C4DD1C01E}"/>
              </a:ext>
            </a:extLst>
          </p:cNvPr>
          <p:cNvSpPr/>
          <p:nvPr/>
        </p:nvSpPr>
        <p:spPr>
          <a:xfrm>
            <a:off x="5538821" y="5284832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F08A64B-423B-3C24-95B1-EF417B7F4C14}"/>
              </a:ext>
            </a:extLst>
          </p:cNvPr>
          <p:cNvSpPr/>
          <p:nvPr/>
        </p:nvSpPr>
        <p:spPr>
          <a:xfrm>
            <a:off x="5821179" y="5284832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553F33A-096D-2DB5-8CAD-67CEFC2EF54C}"/>
              </a:ext>
            </a:extLst>
          </p:cNvPr>
          <p:cNvSpPr/>
          <p:nvPr/>
        </p:nvSpPr>
        <p:spPr>
          <a:xfrm>
            <a:off x="6109215" y="5284832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8843AE9-C9ED-FF34-B900-881E95503F20}"/>
              </a:ext>
            </a:extLst>
          </p:cNvPr>
          <p:cNvSpPr/>
          <p:nvPr/>
        </p:nvSpPr>
        <p:spPr>
          <a:xfrm>
            <a:off x="6391573" y="5284832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5783EC3-3F68-850E-481D-F95655BD0B85}"/>
              </a:ext>
            </a:extLst>
          </p:cNvPr>
          <p:cNvSpPr/>
          <p:nvPr/>
        </p:nvSpPr>
        <p:spPr>
          <a:xfrm>
            <a:off x="5538821" y="5568296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CD51507-2BCB-FE06-4E6E-9AFDE49EC333}"/>
              </a:ext>
            </a:extLst>
          </p:cNvPr>
          <p:cNvSpPr/>
          <p:nvPr/>
        </p:nvSpPr>
        <p:spPr>
          <a:xfrm>
            <a:off x="5821179" y="5568296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0A4224B-192D-70F2-D00D-BA60E4C53CA3}"/>
              </a:ext>
            </a:extLst>
          </p:cNvPr>
          <p:cNvSpPr/>
          <p:nvPr/>
        </p:nvSpPr>
        <p:spPr>
          <a:xfrm>
            <a:off x="6109215" y="5568296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807F9C0-94D5-EBFE-6249-199E64C95E56}"/>
              </a:ext>
            </a:extLst>
          </p:cNvPr>
          <p:cNvSpPr/>
          <p:nvPr/>
        </p:nvSpPr>
        <p:spPr>
          <a:xfrm>
            <a:off x="6391573" y="5568296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8EA4E91-272F-3FF8-AA6E-81FE6D9958BC}"/>
              </a:ext>
            </a:extLst>
          </p:cNvPr>
          <p:cNvSpPr/>
          <p:nvPr/>
        </p:nvSpPr>
        <p:spPr>
          <a:xfrm>
            <a:off x="5538821" y="585176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BB4B4DB-5324-1D1E-2018-A7D617940067}"/>
              </a:ext>
            </a:extLst>
          </p:cNvPr>
          <p:cNvSpPr/>
          <p:nvPr/>
        </p:nvSpPr>
        <p:spPr>
          <a:xfrm>
            <a:off x="5821179" y="585176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73071A-A550-BFE3-6B3C-C4AA669216EF}"/>
              </a:ext>
            </a:extLst>
          </p:cNvPr>
          <p:cNvSpPr/>
          <p:nvPr/>
        </p:nvSpPr>
        <p:spPr>
          <a:xfrm>
            <a:off x="6109215" y="585176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A0F35D5-88A2-85EA-D105-A03BBCE861FE}"/>
              </a:ext>
            </a:extLst>
          </p:cNvPr>
          <p:cNvSpPr/>
          <p:nvPr/>
        </p:nvSpPr>
        <p:spPr>
          <a:xfrm>
            <a:off x="6391573" y="585176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196E784-2F61-FA0A-792D-6DF85923CC56}"/>
              </a:ext>
            </a:extLst>
          </p:cNvPr>
          <p:cNvSpPr/>
          <p:nvPr/>
        </p:nvSpPr>
        <p:spPr>
          <a:xfrm>
            <a:off x="5167311" y="4710380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99D1727-7708-F20B-5BB0-08F7AB34DFC9}"/>
              </a:ext>
            </a:extLst>
          </p:cNvPr>
          <p:cNvSpPr/>
          <p:nvPr/>
        </p:nvSpPr>
        <p:spPr>
          <a:xfrm>
            <a:off x="5167311" y="5001368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4155FB52-EBC4-0149-8A26-117F9E7DDA17}"/>
              </a:ext>
            </a:extLst>
          </p:cNvPr>
          <p:cNvSpPr/>
          <p:nvPr/>
        </p:nvSpPr>
        <p:spPr>
          <a:xfrm>
            <a:off x="5167311" y="5284832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2DA7077-FE53-6F8A-A43D-D3ED3904900E}"/>
              </a:ext>
            </a:extLst>
          </p:cNvPr>
          <p:cNvSpPr/>
          <p:nvPr/>
        </p:nvSpPr>
        <p:spPr>
          <a:xfrm>
            <a:off x="5167311" y="5568296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8258D3-C54A-AFA0-0E4C-A2E390D6C172}"/>
              </a:ext>
            </a:extLst>
          </p:cNvPr>
          <p:cNvSpPr/>
          <p:nvPr/>
        </p:nvSpPr>
        <p:spPr>
          <a:xfrm>
            <a:off x="5167311" y="5851760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EA88A37-2BBA-F6AE-8760-AF359247B555}"/>
              </a:ext>
            </a:extLst>
          </p:cNvPr>
          <p:cNvSpPr txBox="1"/>
          <p:nvPr/>
        </p:nvSpPr>
        <p:spPr>
          <a:xfrm>
            <a:off x="5158471" y="613522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  <a:endParaRPr lang="es-CO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57100B3-1318-8690-3B68-412BC4398DAA}"/>
              </a:ext>
            </a:extLst>
          </p:cNvPr>
          <p:cNvSpPr txBox="1"/>
          <p:nvPr/>
        </p:nvSpPr>
        <p:spPr>
          <a:xfrm>
            <a:off x="5932350" y="613522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  <a:endParaRPr lang="es-CO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6FA33E41-6E77-D31B-E5EC-03A17BE38AA5}"/>
              </a:ext>
            </a:extLst>
          </p:cNvPr>
          <p:cNvSpPr txBox="1">
            <a:spLocks/>
          </p:cNvSpPr>
          <p:nvPr/>
        </p:nvSpPr>
        <p:spPr>
          <a:xfrm>
            <a:off x="3146297" y="694335"/>
            <a:ext cx="679323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Base de datos un modelo supervisado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88386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ángulo 46">
            <a:extLst>
              <a:ext uri="{FF2B5EF4-FFF2-40B4-BE49-F238E27FC236}">
                <a16:creationId xmlns:a16="http://schemas.microsoft.com/office/drawing/2014/main" id="{1CE08ACD-EACE-5919-ABD1-6B33DF87596C}"/>
              </a:ext>
            </a:extLst>
          </p:cNvPr>
          <p:cNvSpPr/>
          <p:nvPr/>
        </p:nvSpPr>
        <p:spPr>
          <a:xfrm>
            <a:off x="8003699" y="4924932"/>
            <a:ext cx="288036" cy="28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6B56D99E-736B-95FD-DF0B-C8438316CE64}"/>
              </a:ext>
            </a:extLst>
          </p:cNvPr>
          <p:cNvSpPr txBox="1">
            <a:spLocks/>
          </p:cNvSpPr>
          <p:nvPr/>
        </p:nvSpPr>
        <p:spPr>
          <a:xfrm>
            <a:off x="3938383" y="864542"/>
            <a:ext cx="536185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latin typeface="Arial" panose="020B0604020202020204" pitchFamily="34" charset="0"/>
              </a:rPr>
              <a:t>Entrenamiento de un modelo</a:t>
            </a:r>
            <a:endParaRPr lang="es-CO" sz="2800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25E189CE-CA1F-888A-674E-B0ED79305E70}"/>
              </a:ext>
            </a:extLst>
          </p:cNvPr>
          <p:cNvGrpSpPr/>
          <p:nvPr/>
        </p:nvGrpSpPr>
        <p:grpSpPr>
          <a:xfrm>
            <a:off x="974834" y="4374785"/>
            <a:ext cx="296876" cy="1794176"/>
            <a:chOff x="4737847" y="1530898"/>
            <a:chExt cx="296876" cy="1794176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EDEAE6B5-4BE1-89BD-0E9E-70FAA8704C94}"/>
                </a:ext>
              </a:extLst>
            </p:cNvPr>
            <p:cNvGrpSpPr/>
            <p:nvPr/>
          </p:nvGrpSpPr>
          <p:grpSpPr>
            <a:xfrm>
              <a:off x="4746687" y="1530898"/>
              <a:ext cx="288036" cy="1429416"/>
              <a:chOff x="4746687" y="1530898"/>
              <a:chExt cx="288036" cy="1429416"/>
            </a:xfrm>
          </p:grpSpPr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8196E784-2F61-FA0A-792D-6DF85923CC56}"/>
                  </a:ext>
                </a:extLst>
              </p:cNvPr>
              <p:cNvSpPr/>
              <p:nvPr/>
            </p:nvSpPr>
            <p:spPr>
              <a:xfrm>
                <a:off x="4746687" y="1530898"/>
                <a:ext cx="288036" cy="28803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499D1727-7708-F20B-5BB0-08F7AB34DFC9}"/>
                  </a:ext>
                </a:extLst>
              </p:cNvPr>
              <p:cNvSpPr/>
              <p:nvPr/>
            </p:nvSpPr>
            <p:spPr>
              <a:xfrm>
                <a:off x="4746687" y="1821886"/>
                <a:ext cx="288036" cy="28803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4155FB52-EBC4-0149-8A26-117F9E7DDA17}"/>
                  </a:ext>
                </a:extLst>
              </p:cNvPr>
              <p:cNvSpPr/>
              <p:nvPr/>
            </p:nvSpPr>
            <p:spPr>
              <a:xfrm>
                <a:off x="4746687" y="2105350"/>
                <a:ext cx="288036" cy="28803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82DA7077-FE53-6F8A-A43D-D3ED3904900E}"/>
                  </a:ext>
                </a:extLst>
              </p:cNvPr>
              <p:cNvSpPr/>
              <p:nvPr/>
            </p:nvSpPr>
            <p:spPr>
              <a:xfrm>
                <a:off x="4746687" y="2388814"/>
                <a:ext cx="288036" cy="28803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EA8258D3-C54A-AFA0-0E4C-A2E390D6C172}"/>
                  </a:ext>
                </a:extLst>
              </p:cNvPr>
              <p:cNvSpPr/>
              <p:nvPr/>
            </p:nvSpPr>
            <p:spPr>
              <a:xfrm>
                <a:off x="4746687" y="2672278"/>
                <a:ext cx="288036" cy="28803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8EA88A37-2BBA-F6AE-8760-AF359247B555}"/>
                </a:ext>
              </a:extLst>
            </p:cNvPr>
            <p:cNvSpPr txBox="1"/>
            <p:nvPr/>
          </p:nvSpPr>
          <p:spPr>
            <a:xfrm>
              <a:off x="4737847" y="295574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Y</a:t>
              </a:r>
              <a:endParaRPr lang="es-CO"/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829C3F3-A38C-F706-7861-1ED2B7F6796A}"/>
              </a:ext>
            </a:extLst>
          </p:cNvPr>
          <p:cNvGrpSpPr/>
          <p:nvPr/>
        </p:nvGrpSpPr>
        <p:grpSpPr>
          <a:xfrm>
            <a:off x="614483" y="1937969"/>
            <a:ext cx="1140788" cy="1794176"/>
            <a:chOff x="5118197" y="1530898"/>
            <a:chExt cx="1140788" cy="1794176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8044731-3514-FCAA-8FBA-371F18B76233}"/>
                </a:ext>
              </a:extLst>
            </p:cNvPr>
            <p:cNvSpPr/>
            <p:nvPr/>
          </p:nvSpPr>
          <p:spPr>
            <a:xfrm>
              <a:off x="5118197" y="153089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2CFF86A-3448-5E74-BBB2-6162A264B52F}"/>
                </a:ext>
              </a:extLst>
            </p:cNvPr>
            <p:cNvSpPr/>
            <p:nvPr/>
          </p:nvSpPr>
          <p:spPr>
            <a:xfrm>
              <a:off x="5400555" y="153089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0FA5F5E7-89AC-9302-E6AC-6BCFB770B636}"/>
                </a:ext>
              </a:extLst>
            </p:cNvPr>
            <p:cNvSpPr/>
            <p:nvPr/>
          </p:nvSpPr>
          <p:spPr>
            <a:xfrm>
              <a:off x="5688591" y="153089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22FAD025-FB56-EFC5-D244-4FC10A5AB210}"/>
                </a:ext>
              </a:extLst>
            </p:cNvPr>
            <p:cNvSpPr/>
            <p:nvPr/>
          </p:nvSpPr>
          <p:spPr>
            <a:xfrm>
              <a:off x="5970949" y="153089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F0ACDA2-93DF-58EC-9542-4958B58D2715}"/>
                </a:ext>
              </a:extLst>
            </p:cNvPr>
            <p:cNvSpPr/>
            <p:nvPr/>
          </p:nvSpPr>
          <p:spPr>
            <a:xfrm>
              <a:off x="5118197" y="1821886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49B650C-516C-9B04-BD0F-06E1DE77BD6E}"/>
                </a:ext>
              </a:extLst>
            </p:cNvPr>
            <p:cNvSpPr/>
            <p:nvPr/>
          </p:nvSpPr>
          <p:spPr>
            <a:xfrm>
              <a:off x="5400555" y="1821886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1D8A515E-DEF5-AA6F-BBCF-B1703FB04D07}"/>
                </a:ext>
              </a:extLst>
            </p:cNvPr>
            <p:cNvSpPr/>
            <p:nvPr/>
          </p:nvSpPr>
          <p:spPr>
            <a:xfrm>
              <a:off x="5688591" y="1821886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4A0903E5-D610-FF44-5218-ECF4FEF12EFB}"/>
                </a:ext>
              </a:extLst>
            </p:cNvPr>
            <p:cNvSpPr/>
            <p:nvPr/>
          </p:nvSpPr>
          <p:spPr>
            <a:xfrm>
              <a:off x="5970949" y="1821886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BFDF649C-9FEE-E981-A0CE-E54C4DD1C01E}"/>
                </a:ext>
              </a:extLst>
            </p:cNvPr>
            <p:cNvSpPr/>
            <p:nvPr/>
          </p:nvSpPr>
          <p:spPr>
            <a:xfrm>
              <a:off x="5118197" y="2105350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08A64B-423B-3C24-95B1-EF417B7F4C14}"/>
                </a:ext>
              </a:extLst>
            </p:cNvPr>
            <p:cNvSpPr/>
            <p:nvPr/>
          </p:nvSpPr>
          <p:spPr>
            <a:xfrm>
              <a:off x="5400555" y="2105350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553F33A-096D-2DB5-8CAD-67CEFC2EF54C}"/>
                </a:ext>
              </a:extLst>
            </p:cNvPr>
            <p:cNvSpPr/>
            <p:nvPr/>
          </p:nvSpPr>
          <p:spPr>
            <a:xfrm>
              <a:off x="5688591" y="2105350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68843AE9-C9ED-FF34-B900-881E95503F20}"/>
                </a:ext>
              </a:extLst>
            </p:cNvPr>
            <p:cNvSpPr/>
            <p:nvPr/>
          </p:nvSpPr>
          <p:spPr>
            <a:xfrm>
              <a:off x="5970949" y="2105350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5783EC3-3F68-850E-481D-F95655BD0B85}"/>
                </a:ext>
              </a:extLst>
            </p:cNvPr>
            <p:cNvSpPr/>
            <p:nvPr/>
          </p:nvSpPr>
          <p:spPr>
            <a:xfrm>
              <a:off x="5118197" y="2388814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CD51507-2BCB-FE06-4E6E-9AFDE49EC333}"/>
                </a:ext>
              </a:extLst>
            </p:cNvPr>
            <p:cNvSpPr/>
            <p:nvPr/>
          </p:nvSpPr>
          <p:spPr>
            <a:xfrm>
              <a:off x="5400555" y="2388814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40A4224B-192D-70F2-D00D-BA60E4C53CA3}"/>
                </a:ext>
              </a:extLst>
            </p:cNvPr>
            <p:cNvSpPr/>
            <p:nvPr/>
          </p:nvSpPr>
          <p:spPr>
            <a:xfrm>
              <a:off x="5688591" y="2388814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D807F9C0-94D5-EBFE-6249-199E64C95E56}"/>
                </a:ext>
              </a:extLst>
            </p:cNvPr>
            <p:cNvSpPr/>
            <p:nvPr/>
          </p:nvSpPr>
          <p:spPr>
            <a:xfrm>
              <a:off x="5970949" y="2388814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EA4E91-272F-3FF8-AA6E-81FE6D9958BC}"/>
                </a:ext>
              </a:extLst>
            </p:cNvPr>
            <p:cNvSpPr/>
            <p:nvPr/>
          </p:nvSpPr>
          <p:spPr>
            <a:xfrm>
              <a:off x="5118197" y="267227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BBB4B4DB-5324-1D1E-2018-A7D617940067}"/>
                </a:ext>
              </a:extLst>
            </p:cNvPr>
            <p:cNvSpPr/>
            <p:nvPr/>
          </p:nvSpPr>
          <p:spPr>
            <a:xfrm>
              <a:off x="5400555" y="267227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FD73071A-A550-BFE3-6B3C-C4AA669216EF}"/>
                </a:ext>
              </a:extLst>
            </p:cNvPr>
            <p:cNvSpPr/>
            <p:nvPr/>
          </p:nvSpPr>
          <p:spPr>
            <a:xfrm>
              <a:off x="5688591" y="267227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A0F35D5-88A2-85EA-D105-A03BBCE861FE}"/>
                </a:ext>
              </a:extLst>
            </p:cNvPr>
            <p:cNvSpPr/>
            <p:nvPr/>
          </p:nvSpPr>
          <p:spPr>
            <a:xfrm>
              <a:off x="5970949" y="267227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F57100B3-1318-8690-3B68-412BC4398DAA}"/>
                </a:ext>
              </a:extLst>
            </p:cNvPr>
            <p:cNvSpPr txBox="1"/>
            <p:nvPr/>
          </p:nvSpPr>
          <p:spPr>
            <a:xfrm>
              <a:off x="5511726" y="295574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X</a:t>
              </a:r>
              <a:endParaRPr lang="es-CO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B3BDF2A-7C52-72DF-C9D4-B8B121D50E45}"/>
              </a:ext>
            </a:extLst>
          </p:cNvPr>
          <p:cNvGrpSpPr/>
          <p:nvPr/>
        </p:nvGrpSpPr>
        <p:grpSpPr>
          <a:xfrm>
            <a:off x="4990749" y="2619595"/>
            <a:ext cx="1140788" cy="288036"/>
            <a:chOff x="7666325" y="3975812"/>
            <a:chExt cx="1140788" cy="288036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E9936A0E-6495-B461-25DB-54B652791466}"/>
                </a:ext>
              </a:extLst>
            </p:cNvPr>
            <p:cNvSpPr/>
            <p:nvPr/>
          </p:nvSpPr>
          <p:spPr>
            <a:xfrm>
              <a:off x="7666325" y="3975812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0D424E50-93FF-14CE-B21A-8A39F5F1CBBD}"/>
                </a:ext>
              </a:extLst>
            </p:cNvPr>
            <p:cNvSpPr/>
            <p:nvPr/>
          </p:nvSpPr>
          <p:spPr>
            <a:xfrm>
              <a:off x="7948683" y="3975812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F9AEA072-3531-CEFE-C52B-E480EA4259B5}"/>
                </a:ext>
              </a:extLst>
            </p:cNvPr>
            <p:cNvSpPr/>
            <p:nvPr/>
          </p:nvSpPr>
          <p:spPr>
            <a:xfrm>
              <a:off x="8236719" y="3975812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4C8672FB-C1B7-8324-54AE-0CA14C979560}"/>
                </a:ext>
              </a:extLst>
            </p:cNvPr>
            <p:cNvSpPr/>
            <p:nvPr/>
          </p:nvSpPr>
          <p:spPr>
            <a:xfrm>
              <a:off x="8519077" y="3975812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4" name="Círculo parcial 43">
            <a:extLst>
              <a:ext uri="{FF2B5EF4-FFF2-40B4-BE49-F238E27FC236}">
                <a16:creationId xmlns:a16="http://schemas.microsoft.com/office/drawing/2014/main" id="{53558B09-E3C5-3FD2-8CFB-75BB166A78B5}"/>
              </a:ext>
            </a:extLst>
          </p:cNvPr>
          <p:cNvSpPr/>
          <p:nvPr/>
        </p:nvSpPr>
        <p:spPr>
          <a:xfrm rot="13086891">
            <a:off x="9507990" y="2325089"/>
            <a:ext cx="2575560" cy="2575560"/>
          </a:xfrm>
          <a:prstGeom prst="pi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660A87E-B5E9-26E5-25DA-BBD64AA014D3}"/>
              </a:ext>
            </a:extLst>
          </p:cNvPr>
          <p:cNvSpPr txBox="1"/>
          <p:nvPr/>
        </p:nvSpPr>
        <p:spPr>
          <a:xfrm>
            <a:off x="10435398" y="250520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Modelo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E78C2C6-3A37-6417-0E06-FE6DA765F4B5}"/>
              </a:ext>
            </a:extLst>
          </p:cNvPr>
          <p:cNvSpPr txBox="1"/>
          <p:nvPr/>
        </p:nvSpPr>
        <p:spPr>
          <a:xfrm>
            <a:off x="9095965" y="4676748"/>
            <a:ext cx="1491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Nuestro modelo generara una predicción</a:t>
            </a:r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14B5B5B4-489A-B8B8-78C5-90E85287A794}"/>
              </a:ext>
            </a:extLst>
          </p:cNvPr>
          <p:cNvCxnSpPr>
            <a:cxnSpLocks/>
          </p:cNvCxnSpPr>
          <p:nvPr/>
        </p:nvCxnSpPr>
        <p:spPr>
          <a:xfrm>
            <a:off x="6277704" y="2761809"/>
            <a:ext cx="4356768" cy="887827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2BE01FD-E1B1-B82E-DA35-A4AD39184A97}"/>
              </a:ext>
            </a:extLst>
          </p:cNvPr>
          <p:cNvSpPr txBox="1"/>
          <p:nvPr/>
        </p:nvSpPr>
        <p:spPr>
          <a:xfrm>
            <a:off x="4674548" y="3009015"/>
            <a:ext cx="214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Alimentamos al modelo con cada una de nuestras filas</a:t>
            </a: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EDA631D7-A9CB-77FF-10D9-82D7306AC28B}"/>
              </a:ext>
            </a:extLst>
          </p:cNvPr>
          <p:cNvCxnSpPr>
            <a:cxnSpLocks/>
          </p:cNvCxnSpPr>
          <p:nvPr/>
        </p:nvCxnSpPr>
        <p:spPr>
          <a:xfrm>
            <a:off x="1811243" y="2065798"/>
            <a:ext cx="3022074" cy="707043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1A2C4EA-644D-7240-670C-FB7D11EB81B5}"/>
              </a:ext>
            </a:extLst>
          </p:cNvPr>
          <p:cNvCxnSpPr>
            <a:cxnSpLocks/>
          </p:cNvCxnSpPr>
          <p:nvPr/>
        </p:nvCxnSpPr>
        <p:spPr>
          <a:xfrm>
            <a:off x="1328895" y="4518803"/>
            <a:ext cx="3365973" cy="58172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F8D8105F-0EDF-27C4-BE8F-2533527B361B}"/>
              </a:ext>
            </a:extLst>
          </p:cNvPr>
          <p:cNvSpPr/>
          <p:nvPr/>
        </p:nvSpPr>
        <p:spPr>
          <a:xfrm>
            <a:off x="4785256" y="4944665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FEB4E4FE-847E-EE09-CFBF-D55B845911ED}"/>
              </a:ext>
            </a:extLst>
          </p:cNvPr>
          <p:cNvCxnSpPr>
            <a:cxnSpLocks/>
          </p:cNvCxnSpPr>
          <p:nvPr/>
        </p:nvCxnSpPr>
        <p:spPr>
          <a:xfrm flipH="1">
            <a:off x="8387397" y="3973307"/>
            <a:ext cx="1960806" cy="101210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CuadroTexto 72">
            <a:extLst>
              <a:ext uri="{FF2B5EF4-FFF2-40B4-BE49-F238E27FC236}">
                <a16:creationId xmlns:a16="http://schemas.microsoft.com/office/drawing/2014/main" id="{4C68CB5F-0004-B70B-FD48-BFB861E805AF}"/>
              </a:ext>
            </a:extLst>
          </p:cNvPr>
          <p:cNvSpPr txBox="1"/>
          <p:nvPr/>
        </p:nvSpPr>
        <p:spPr>
          <a:xfrm>
            <a:off x="5223452" y="5670292"/>
            <a:ext cx="258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Comparamos lo generado por el modelo vs el real</a:t>
            </a:r>
          </a:p>
        </p:txBody>
      </p:sp>
      <p:sp>
        <p:nvSpPr>
          <p:cNvPr id="74" name="Cerrar llave 73">
            <a:extLst>
              <a:ext uri="{FF2B5EF4-FFF2-40B4-BE49-F238E27FC236}">
                <a16:creationId xmlns:a16="http://schemas.microsoft.com/office/drawing/2014/main" id="{BD3E5939-10B1-CDE1-E7F0-37398C42D7C6}"/>
              </a:ext>
            </a:extLst>
          </p:cNvPr>
          <p:cNvSpPr/>
          <p:nvPr/>
        </p:nvSpPr>
        <p:spPr>
          <a:xfrm rot="5400000">
            <a:off x="6380237" y="3811109"/>
            <a:ext cx="288036" cy="3219645"/>
          </a:xfrm>
          <a:prstGeom prst="rightBrace">
            <a:avLst/>
          </a:prstGeom>
          <a:ln w="381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Cerrar llave 75">
            <a:extLst>
              <a:ext uri="{FF2B5EF4-FFF2-40B4-BE49-F238E27FC236}">
                <a16:creationId xmlns:a16="http://schemas.microsoft.com/office/drawing/2014/main" id="{E4933CA1-2269-727E-9BF3-9DF67728FCF6}"/>
              </a:ext>
            </a:extLst>
          </p:cNvPr>
          <p:cNvSpPr/>
          <p:nvPr/>
        </p:nvSpPr>
        <p:spPr>
          <a:xfrm rot="16200000">
            <a:off x="6430044" y="3171092"/>
            <a:ext cx="288036" cy="3219643"/>
          </a:xfrm>
          <a:prstGeom prst="rightBrace">
            <a:avLst/>
          </a:prstGeom>
          <a:ln w="381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F5A3ECC-B8C0-8CCC-4723-99D6C04A55B6}"/>
              </a:ext>
            </a:extLst>
          </p:cNvPr>
          <p:cNvSpPr txBox="1"/>
          <p:nvPr/>
        </p:nvSpPr>
        <p:spPr>
          <a:xfrm>
            <a:off x="5321548" y="4119634"/>
            <a:ext cx="2431046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CO" sz="1400">
                <a:solidFill>
                  <a:sysClr val="windowText" lastClr="000000"/>
                </a:solidFill>
              </a:rPr>
              <a:t>Ajustamos el modelo con base a la diferencia</a:t>
            </a: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01EF22B-8DC0-FD98-6650-CDE53DC020CE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7752594" y="3785974"/>
            <a:ext cx="2693517" cy="595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378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759A96F-AA4B-1212-55EF-3B3152267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6" t="-599" r="909" b="74187"/>
          <a:stretch/>
        </p:blipFill>
        <p:spPr>
          <a:xfrm>
            <a:off x="492317" y="1499617"/>
            <a:ext cx="6928769" cy="621792"/>
          </a:xfrm>
          <a:prstGeom prst="rect">
            <a:avLst/>
          </a:prstGeom>
        </p:spPr>
      </p:pic>
      <p:sp>
        <p:nvSpPr>
          <p:cNvPr id="9" name="Lágrima 8">
            <a:extLst>
              <a:ext uri="{FF2B5EF4-FFF2-40B4-BE49-F238E27FC236}">
                <a16:creationId xmlns:a16="http://schemas.microsoft.com/office/drawing/2014/main" id="{4E1EBB22-7D2C-DD05-9913-609091AD6218}"/>
              </a:ext>
            </a:extLst>
          </p:cNvPr>
          <p:cNvSpPr/>
          <p:nvPr/>
        </p:nvSpPr>
        <p:spPr>
          <a:xfrm>
            <a:off x="373443" y="2967229"/>
            <a:ext cx="2560320" cy="1764792"/>
          </a:xfrm>
          <a:prstGeom prst="teardrop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 de machine </a:t>
            </a:r>
            <a:r>
              <a:rPr lang="es-MX" err="1">
                <a:solidFill>
                  <a:srgbClr val="2A3446"/>
                </a:solidFill>
              </a:rPr>
              <a:t>learning</a:t>
            </a:r>
            <a:endParaRPr lang="es-CO">
              <a:solidFill>
                <a:srgbClr val="2A3446"/>
              </a:solidFill>
            </a:endParaRP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2C096F34-19B1-FC4A-5092-FA74259D7C2A}"/>
              </a:ext>
            </a:extLst>
          </p:cNvPr>
          <p:cNvSpPr/>
          <p:nvPr/>
        </p:nvSpPr>
        <p:spPr>
          <a:xfrm>
            <a:off x="1371251" y="2215135"/>
            <a:ext cx="694944" cy="62179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6A49304B-599D-45BD-3764-9D101E2180F5}"/>
              </a:ext>
            </a:extLst>
          </p:cNvPr>
          <p:cNvSpPr/>
          <p:nvPr/>
        </p:nvSpPr>
        <p:spPr>
          <a:xfrm>
            <a:off x="1306131" y="4956049"/>
            <a:ext cx="694944" cy="62179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CCD15D-5185-D022-D6DB-956066F1895F}"/>
              </a:ext>
            </a:extLst>
          </p:cNvPr>
          <p:cNvSpPr txBox="1"/>
          <p:nvPr/>
        </p:nvSpPr>
        <p:spPr>
          <a:xfrm>
            <a:off x="1013241" y="5801869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Sobrevive (1)</a:t>
            </a:r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1D0B053-A6FF-B83B-D342-639C76B47B3F}"/>
              </a:ext>
            </a:extLst>
          </p:cNvPr>
          <p:cNvSpPr txBox="1"/>
          <p:nvPr/>
        </p:nvSpPr>
        <p:spPr>
          <a:xfrm>
            <a:off x="5029200" y="4632883"/>
            <a:ext cx="58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Comparamos lo que el modelo predijo vs el valor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La idea es que con cada ejemplo el modelo aprenda y se acerque más al real</a:t>
            </a:r>
          </a:p>
          <a:p>
            <a:endParaRPr lang="es-MX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F77A207-7C37-ACC9-60B2-67276735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09" b="73588"/>
          <a:stretch/>
        </p:blipFill>
        <p:spPr>
          <a:xfrm>
            <a:off x="4269486" y="3947238"/>
            <a:ext cx="7706009" cy="621792"/>
          </a:xfrm>
          <a:prstGeom prst="rect">
            <a:avLst/>
          </a:prstGeom>
        </p:spPr>
      </p:pic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B41F21D3-0683-3C10-0A45-B092DBAA30E0}"/>
              </a:ext>
            </a:extLst>
          </p:cNvPr>
          <p:cNvSpPr/>
          <p:nvPr/>
        </p:nvSpPr>
        <p:spPr>
          <a:xfrm rot="6225323">
            <a:off x="3291460" y="3490839"/>
            <a:ext cx="694944" cy="91279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EC499D98-9F91-53AA-E0AD-EE44E8A41508}"/>
              </a:ext>
            </a:extLst>
          </p:cNvPr>
          <p:cNvSpPr/>
          <p:nvPr/>
        </p:nvSpPr>
        <p:spPr>
          <a:xfrm rot="14237378">
            <a:off x="3183784" y="4211162"/>
            <a:ext cx="340989" cy="2031219"/>
          </a:xfrm>
          <a:prstGeom prst="downArrow">
            <a:avLst>
              <a:gd name="adj1" fmla="val 50000"/>
              <a:gd name="adj2" fmla="val 4700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D1DDE67E-EC8C-5AB3-BB89-7A0029FE19F1}"/>
              </a:ext>
            </a:extLst>
          </p:cNvPr>
          <p:cNvSpPr/>
          <p:nvPr/>
        </p:nvSpPr>
        <p:spPr>
          <a:xfrm>
            <a:off x="3959352" y="4073311"/>
            <a:ext cx="544869" cy="62179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2649DD4E-4A72-F0F3-8351-4A8646581EC5}"/>
              </a:ext>
            </a:extLst>
          </p:cNvPr>
          <p:cNvSpPr txBox="1">
            <a:spLocks/>
          </p:cNvSpPr>
          <p:nvPr/>
        </p:nvSpPr>
        <p:spPr>
          <a:xfrm>
            <a:off x="3938383" y="864542"/>
            <a:ext cx="536185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latin typeface="Arial" panose="020B0604020202020204" pitchFamily="34" charset="0"/>
              </a:rPr>
              <a:t>Entrenamiento de un modelo</a:t>
            </a:r>
            <a:endParaRPr lang="es-CO" sz="2800"/>
          </a:p>
        </p:txBody>
      </p:sp>
    </p:spTree>
    <p:extLst>
      <p:ext uri="{BB962C8B-B14F-4D97-AF65-F5344CB8AC3E}">
        <p14:creationId xmlns:p14="http://schemas.microsoft.com/office/powerpoint/2010/main" val="17685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759A96F-AA4B-1212-55EF-3B3152267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6" t="-599" r="909" b="74187"/>
          <a:stretch/>
        </p:blipFill>
        <p:spPr>
          <a:xfrm>
            <a:off x="492317" y="1499617"/>
            <a:ext cx="6928769" cy="621792"/>
          </a:xfrm>
          <a:prstGeom prst="rect">
            <a:avLst/>
          </a:prstGeom>
        </p:spPr>
      </p:pic>
      <p:sp>
        <p:nvSpPr>
          <p:cNvPr id="9" name="Lágrima 8">
            <a:extLst>
              <a:ext uri="{FF2B5EF4-FFF2-40B4-BE49-F238E27FC236}">
                <a16:creationId xmlns:a16="http://schemas.microsoft.com/office/drawing/2014/main" id="{4E1EBB22-7D2C-DD05-9913-609091AD6218}"/>
              </a:ext>
            </a:extLst>
          </p:cNvPr>
          <p:cNvSpPr/>
          <p:nvPr/>
        </p:nvSpPr>
        <p:spPr>
          <a:xfrm>
            <a:off x="373443" y="2967229"/>
            <a:ext cx="2560320" cy="1764792"/>
          </a:xfrm>
          <a:prstGeom prst="teardrop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 de machine </a:t>
            </a:r>
            <a:r>
              <a:rPr lang="es-MX" err="1">
                <a:solidFill>
                  <a:srgbClr val="2A3446"/>
                </a:solidFill>
              </a:rPr>
              <a:t>learning</a:t>
            </a:r>
            <a:endParaRPr lang="es-CO">
              <a:solidFill>
                <a:srgbClr val="2A3446"/>
              </a:solidFill>
            </a:endParaRP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2C096F34-19B1-FC4A-5092-FA74259D7C2A}"/>
              </a:ext>
            </a:extLst>
          </p:cNvPr>
          <p:cNvSpPr/>
          <p:nvPr/>
        </p:nvSpPr>
        <p:spPr>
          <a:xfrm>
            <a:off x="1371251" y="2215135"/>
            <a:ext cx="694944" cy="62179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6A49304B-599D-45BD-3764-9D101E2180F5}"/>
              </a:ext>
            </a:extLst>
          </p:cNvPr>
          <p:cNvSpPr/>
          <p:nvPr/>
        </p:nvSpPr>
        <p:spPr>
          <a:xfrm>
            <a:off x="1306131" y="4956049"/>
            <a:ext cx="694944" cy="62179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CCD15D-5185-D022-D6DB-956066F1895F}"/>
              </a:ext>
            </a:extLst>
          </p:cNvPr>
          <p:cNvSpPr txBox="1"/>
          <p:nvPr/>
        </p:nvSpPr>
        <p:spPr>
          <a:xfrm>
            <a:off x="1013241" y="5801869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Sobrevive (0)</a:t>
            </a:r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1D0B053-A6FF-B83B-D342-639C76B47B3F}"/>
              </a:ext>
            </a:extLst>
          </p:cNvPr>
          <p:cNvSpPr txBox="1"/>
          <p:nvPr/>
        </p:nvSpPr>
        <p:spPr>
          <a:xfrm>
            <a:off x="5029200" y="4632883"/>
            <a:ext cx="58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Comparamos lo que el modelo predijo vs el valor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La idea es que con cada ejemplo el modelo aprenda y se acerque más al real</a:t>
            </a:r>
          </a:p>
          <a:p>
            <a:endParaRPr lang="es-MX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F77A207-7C37-ACC9-60B2-67276735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09" b="73588"/>
          <a:stretch/>
        </p:blipFill>
        <p:spPr>
          <a:xfrm>
            <a:off x="4269486" y="3947238"/>
            <a:ext cx="7706009" cy="621792"/>
          </a:xfrm>
          <a:prstGeom prst="rect">
            <a:avLst/>
          </a:prstGeom>
        </p:spPr>
      </p:pic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B41F21D3-0683-3C10-0A45-B092DBAA30E0}"/>
              </a:ext>
            </a:extLst>
          </p:cNvPr>
          <p:cNvSpPr/>
          <p:nvPr/>
        </p:nvSpPr>
        <p:spPr>
          <a:xfrm rot="6225323">
            <a:off x="3291460" y="3490839"/>
            <a:ext cx="694944" cy="91279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EC499D98-9F91-53AA-E0AD-EE44E8A41508}"/>
              </a:ext>
            </a:extLst>
          </p:cNvPr>
          <p:cNvSpPr/>
          <p:nvPr/>
        </p:nvSpPr>
        <p:spPr>
          <a:xfrm rot="14237378">
            <a:off x="3183784" y="4211162"/>
            <a:ext cx="340989" cy="2031219"/>
          </a:xfrm>
          <a:prstGeom prst="downArrow">
            <a:avLst>
              <a:gd name="adj1" fmla="val 50000"/>
              <a:gd name="adj2" fmla="val 4700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ED4C68-93DB-08DD-C4AC-3A62E436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43" y="1779975"/>
            <a:ext cx="7106642" cy="2953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1CA66D-88DB-63EE-1181-BEA7646D0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534" y="4248697"/>
            <a:ext cx="7561387" cy="285790"/>
          </a:xfrm>
          <a:prstGeom prst="rect">
            <a:avLst/>
          </a:prstGeom>
        </p:spPr>
      </p:pic>
      <p:sp>
        <p:nvSpPr>
          <p:cNvPr id="15" name="Forma en L 14">
            <a:extLst>
              <a:ext uri="{FF2B5EF4-FFF2-40B4-BE49-F238E27FC236}">
                <a16:creationId xmlns:a16="http://schemas.microsoft.com/office/drawing/2014/main" id="{8A508781-B646-E1CE-0752-31930DA28FD4}"/>
              </a:ext>
            </a:extLst>
          </p:cNvPr>
          <p:cNvSpPr/>
          <p:nvPr/>
        </p:nvSpPr>
        <p:spPr>
          <a:xfrm rot="19142926">
            <a:off x="4003441" y="4143672"/>
            <a:ext cx="637286" cy="277337"/>
          </a:xfrm>
          <a:prstGeom prst="corner">
            <a:avLst>
              <a:gd name="adj1" fmla="val 30882"/>
              <a:gd name="adj2" fmla="val 29412"/>
            </a:avLst>
          </a:prstGeom>
          <a:ln>
            <a:solidFill>
              <a:srgbClr val="00B05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5443D3F6-4AD4-E2E6-2C3E-221C600A2CA8}"/>
              </a:ext>
            </a:extLst>
          </p:cNvPr>
          <p:cNvSpPr txBox="1">
            <a:spLocks/>
          </p:cNvSpPr>
          <p:nvPr/>
        </p:nvSpPr>
        <p:spPr>
          <a:xfrm>
            <a:off x="3938383" y="864542"/>
            <a:ext cx="536185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latin typeface="Arial" panose="020B0604020202020204" pitchFamily="34" charset="0"/>
              </a:rPr>
              <a:t>Entrenamiento de un modelo</a:t>
            </a:r>
            <a:endParaRPr lang="es-CO" sz="2800"/>
          </a:p>
        </p:txBody>
      </p:sp>
    </p:spTree>
    <p:extLst>
      <p:ext uri="{BB962C8B-B14F-4D97-AF65-F5344CB8AC3E}">
        <p14:creationId xmlns:p14="http://schemas.microsoft.com/office/powerpoint/2010/main" val="3881224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Entrenamiento y Prueba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40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CE2838A3-E381-4543-5198-C992AE5F0170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Variables cuantitativas</a:t>
            </a:r>
            <a:endParaRPr lang="es-ES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FB29EA39-B6F7-EF28-6A64-33533296A3B2}"/>
              </a:ext>
            </a:extLst>
          </p:cNvPr>
          <p:cNvSpPr txBox="1">
            <a:spLocks/>
          </p:cNvSpPr>
          <p:nvPr/>
        </p:nvSpPr>
        <p:spPr>
          <a:xfrm>
            <a:off x="2594060" y="2767654"/>
            <a:ext cx="3651948" cy="830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>
                <a:solidFill>
                  <a:srgbClr val="0C0C0C"/>
                </a:solidFill>
                <a:latin typeface="Arial"/>
                <a:cs typeface="Arial"/>
              </a:rPr>
              <a:t>Dentro de un rango. Solo pueden tomar ciertos </a:t>
            </a:r>
            <a:r>
              <a:rPr lang="es-MX" sz="1600" b="1">
                <a:solidFill>
                  <a:srgbClr val="019DF4"/>
                </a:solidFill>
                <a:latin typeface="Arial"/>
                <a:cs typeface="Arial"/>
              </a:rPr>
              <a:t>valores determinados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48A0F8A3-76A9-610F-FA1B-9EF45EE63CB9}"/>
              </a:ext>
            </a:extLst>
          </p:cNvPr>
          <p:cNvGrpSpPr/>
          <p:nvPr/>
        </p:nvGrpSpPr>
        <p:grpSpPr>
          <a:xfrm>
            <a:off x="536036" y="2746188"/>
            <a:ext cx="1643344" cy="648432"/>
            <a:chOff x="1416278" y="1498084"/>
            <a:chExt cx="4558621" cy="1129145"/>
          </a:xfrm>
        </p:grpSpPr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D44EEE47-F6D5-489F-DA86-2F31E0088C0E}"/>
                </a:ext>
              </a:extLst>
            </p:cNvPr>
            <p:cNvSpPr/>
            <p:nvPr/>
          </p:nvSpPr>
          <p:spPr>
            <a:xfrm>
              <a:off x="1416278" y="1498084"/>
              <a:ext cx="4558621" cy="11291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>
                <a:solidFill>
                  <a:srgbClr val="019DF4"/>
                </a:solidFill>
                <a:latin typeface="Arial"/>
                <a:cs typeface="Arial"/>
              </a:endParaRPr>
            </a:p>
          </p:txBody>
        </p:sp>
        <p:sp>
          <p:nvSpPr>
            <p:cNvPr id="53" name="CuadroTexto 3">
              <a:extLst>
                <a:ext uri="{FF2B5EF4-FFF2-40B4-BE49-F238E27FC236}">
                  <a16:creationId xmlns:a16="http://schemas.microsoft.com/office/drawing/2014/main" id="{43715F4E-72CE-8A48-1ED6-E9318ED09049}"/>
                </a:ext>
              </a:extLst>
            </p:cNvPr>
            <p:cNvSpPr txBox="1"/>
            <p:nvPr/>
          </p:nvSpPr>
          <p:spPr>
            <a:xfrm>
              <a:off x="1548850" y="1732584"/>
              <a:ext cx="4245471" cy="64313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b="1">
                  <a:solidFill>
                    <a:srgbClr val="019DF4"/>
                  </a:solidFill>
                  <a:latin typeface="Arial"/>
                  <a:cs typeface="Arial"/>
                </a:rPr>
                <a:t>Discretas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B62267E-4149-84E6-C0DF-EDEBA4A54832}"/>
              </a:ext>
            </a:extLst>
          </p:cNvPr>
          <p:cNvGrpSpPr/>
          <p:nvPr/>
        </p:nvGrpSpPr>
        <p:grpSpPr>
          <a:xfrm>
            <a:off x="536036" y="4694815"/>
            <a:ext cx="1643344" cy="648432"/>
            <a:chOff x="1416278" y="3446711"/>
            <a:chExt cx="4558621" cy="1129145"/>
          </a:xfrm>
        </p:grpSpPr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4BA1E6E0-A865-88DA-1D37-AC37C6CBCD86}"/>
                </a:ext>
              </a:extLst>
            </p:cNvPr>
            <p:cNvSpPr/>
            <p:nvPr/>
          </p:nvSpPr>
          <p:spPr>
            <a:xfrm>
              <a:off x="1416278" y="3446711"/>
              <a:ext cx="4558621" cy="112914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 sz="1600">
                <a:solidFill>
                  <a:srgbClr val="019DF4"/>
                </a:solidFill>
                <a:latin typeface="Arial"/>
                <a:cs typeface="Arial"/>
              </a:endParaRPr>
            </a:p>
          </p:txBody>
        </p:sp>
        <p:sp>
          <p:nvSpPr>
            <p:cNvPr id="51" name="CuadroTexto 8">
              <a:extLst>
                <a:ext uri="{FF2B5EF4-FFF2-40B4-BE49-F238E27FC236}">
                  <a16:creationId xmlns:a16="http://schemas.microsoft.com/office/drawing/2014/main" id="{D4F60B93-4ADB-3C0E-33BE-6D4344783AB0}"/>
                </a:ext>
              </a:extLst>
            </p:cNvPr>
            <p:cNvSpPr txBox="1"/>
            <p:nvPr/>
          </p:nvSpPr>
          <p:spPr>
            <a:xfrm>
              <a:off x="1548850" y="3681211"/>
              <a:ext cx="4245471" cy="64313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b="1">
                  <a:solidFill>
                    <a:srgbClr val="019DF4"/>
                  </a:solidFill>
                  <a:latin typeface="Arial"/>
                  <a:cs typeface="Arial"/>
                </a:rPr>
                <a:t>Continuas</a:t>
              </a:r>
            </a:p>
          </p:txBody>
        </p:sp>
      </p:grp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842EF8F0-2FE1-8F7B-3DA1-59DE213F383E}"/>
              </a:ext>
            </a:extLst>
          </p:cNvPr>
          <p:cNvSpPr txBox="1">
            <a:spLocks/>
          </p:cNvSpPr>
          <p:nvPr/>
        </p:nvSpPr>
        <p:spPr>
          <a:xfrm>
            <a:off x="2594434" y="4631773"/>
            <a:ext cx="3470837" cy="7756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  <a:latin typeface="Arial"/>
                <a:cs typeface="Arial"/>
              </a:rPr>
              <a:t>Dentro de un rango, </a:t>
            </a:r>
            <a:r>
              <a:rPr lang="es-MX" sz="1600" b="1">
                <a:solidFill>
                  <a:srgbClr val="019DF4"/>
                </a:solidFill>
                <a:latin typeface="Arial"/>
                <a:cs typeface="Arial"/>
              </a:rPr>
              <a:t>sin restricción a valores determinados</a:t>
            </a:r>
            <a:r>
              <a:rPr lang="es-MX" sz="1600">
                <a:solidFill>
                  <a:srgbClr val="0C0C0C"/>
                </a:solidFill>
                <a:latin typeface="Arial"/>
                <a:cs typeface="Arial"/>
              </a:rPr>
              <a:t>. Pueden ser infinitos.</a:t>
            </a:r>
          </a:p>
        </p:txBody>
      </p: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8D15E882-9888-D3A3-9C90-5044A79F18D3}"/>
              </a:ext>
            </a:extLst>
          </p:cNvPr>
          <p:cNvSpPr txBox="1">
            <a:spLocks/>
          </p:cNvSpPr>
          <p:nvPr/>
        </p:nvSpPr>
        <p:spPr>
          <a:xfrm>
            <a:off x="6893759" y="2172361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  <a:latin typeface="Arial"/>
                <a:cs typeface="Arial"/>
              </a:rPr>
              <a:t>Número de hijos de la persona.</a:t>
            </a:r>
          </a:p>
        </p:txBody>
      </p:sp>
      <p:sp>
        <p:nvSpPr>
          <p:cNvPr id="37" name="Marcador de texto 4">
            <a:extLst>
              <a:ext uri="{FF2B5EF4-FFF2-40B4-BE49-F238E27FC236}">
                <a16:creationId xmlns:a16="http://schemas.microsoft.com/office/drawing/2014/main" id="{496441FE-5EBF-2BBC-1097-FC7BABADAC8F}"/>
              </a:ext>
            </a:extLst>
          </p:cNvPr>
          <p:cNvSpPr txBox="1">
            <a:spLocks/>
          </p:cNvSpPr>
          <p:nvPr/>
        </p:nvSpPr>
        <p:spPr>
          <a:xfrm>
            <a:off x="6893759" y="4258792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  <a:latin typeface="Arial"/>
                <a:cs typeface="Arial"/>
              </a:rPr>
              <a:t>Edad del personal de Telefónica.</a:t>
            </a:r>
          </a:p>
        </p:txBody>
      </p:sp>
      <p:sp>
        <p:nvSpPr>
          <p:cNvPr id="38" name="Marcador de texto 4">
            <a:extLst>
              <a:ext uri="{FF2B5EF4-FFF2-40B4-BE49-F238E27FC236}">
                <a16:creationId xmlns:a16="http://schemas.microsoft.com/office/drawing/2014/main" id="{EFCDC9A5-0F8E-3193-0A60-BD3C017A2B32}"/>
              </a:ext>
            </a:extLst>
          </p:cNvPr>
          <p:cNvSpPr txBox="1">
            <a:spLocks/>
          </p:cNvSpPr>
          <p:nvPr/>
        </p:nvSpPr>
        <p:spPr>
          <a:xfrm>
            <a:off x="6893759" y="5126538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  <a:latin typeface="Arial"/>
                <a:cs typeface="Arial"/>
              </a:rPr>
              <a:t>Estatura de las personas que trabajan en Morato.</a:t>
            </a:r>
          </a:p>
        </p:txBody>
      </p: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0F7AF028-B6E2-0E0E-591C-A81D6C27E7ED}"/>
              </a:ext>
            </a:extLst>
          </p:cNvPr>
          <p:cNvCxnSpPr>
            <a:cxnSpLocks/>
          </p:cNvCxnSpPr>
          <p:nvPr/>
        </p:nvCxnSpPr>
        <p:spPr>
          <a:xfrm flipV="1">
            <a:off x="6022664" y="2440905"/>
            <a:ext cx="863141" cy="591018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A5816A14-0795-5FA7-DE21-482FC678C20F}"/>
              </a:ext>
            </a:extLst>
          </p:cNvPr>
          <p:cNvCxnSpPr>
            <a:cxnSpLocks/>
          </p:cNvCxnSpPr>
          <p:nvPr/>
        </p:nvCxnSpPr>
        <p:spPr>
          <a:xfrm>
            <a:off x="6022664" y="3018785"/>
            <a:ext cx="863141" cy="580214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CF6B7AB9-07BF-BA0A-ED0B-DB5BE935AF3B}"/>
              </a:ext>
            </a:extLst>
          </p:cNvPr>
          <p:cNvCxnSpPr>
            <a:cxnSpLocks/>
          </p:cNvCxnSpPr>
          <p:nvPr/>
        </p:nvCxnSpPr>
        <p:spPr>
          <a:xfrm flipV="1">
            <a:off x="6025857" y="4545024"/>
            <a:ext cx="873086" cy="500854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169C85DD-BA60-F108-46C9-723BE4E3E11D}"/>
              </a:ext>
            </a:extLst>
          </p:cNvPr>
          <p:cNvCxnSpPr>
            <a:cxnSpLocks/>
          </p:cNvCxnSpPr>
          <p:nvPr/>
        </p:nvCxnSpPr>
        <p:spPr>
          <a:xfrm>
            <a:off x="6025857" y="5045878"/>
            <a:ext cx="873241" cy="495888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Marcador de texto 4">
            <a:extLst>
              <a:ext uri="{FF2B5EF4-FFF2-40B4-BE49-F238E27FC236}">
                <a16:creationId xmlns:a16="http://schemas.microsoft.com/office/drawing/2014/main" id="{5FC496CF-E453-4DCD-D20D-54C462CD7A04}"/>
              </a:ext>
            </a:extLst>
          </p:cNvPr>
          <p:cNvSpPr txBox="1">
            <a:spLocks/>
          </p:cNvSpPr>
          <p:nvPr/>
        </p:nvSpPr>
        <p:spPr>
          <a:xfrm>
            <a:off x="6893759" y="3163552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>
                <a:solidFill>
                  <a:srgbClr val="0C0C0C"/>
                </a:solidFill>
                <a:latin typeface="Arial"/>
                <a:cs typeface="Arial"/>
              </a:rPr>
              <a:t>Cantidad de materias perdidas.</a:t>
            </a:r>
          </a:p>
        </p:txBody>
      </p: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9E85F1A7-68BF-9192-EBF5-9CECDF62BE7A}"/>
              </a:ext>
            </a:extLst>
          </p:cNvPr>
          <p:cNvCxnSpPr>
            <a:cxnSpLocks/>
          </p:cNvCxnSpPr>
          <p:nvPr/>
        </p:nvCxnSpPr>
        <p:spPr>
          <a:xfrm>
            <a:off x="2179380" y="5019031"/>
            <a:ext cx="428192" cy="571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A7541BBC-5EFA-E2B4-A60D-778424C78B93}"/>
              </a:ext>
            </a:extLst>
          </p:cNvPr>
          <p:cNvCxnSpPr>
            <a:cxnSpLocks/>
          </p:cNvCxnSpPr>
          <p:nvPr/>
        </p:nvCxnSpPr>
        <p:spPr>
          <a:xfrm>
            <a:off x="2179380" y="3070404"/>
            <a:ext cx="427818" cy="93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Marcador de texto 4">
            <a:extLst>
              <a:ext uri="{FF2B5EF4-FFF2-40B4-BE49-F238E27FC236}">
                <a16:creationId xmlns:a16="http://schemas.microsoft.com/office/drawing/2014/main" id="{608BBA66-F113-B6DA-A606-487DEDF7FE32}"/>
              </a:ext>
            </a:extLst>
          </p:cNvPr>
          <p:cNvSpPr txBox="1">
            <a:spLocks/>
          </p:cNvSpPr>
          <p:nvPr/>
        </p:nvSpPr>
        <p:spPr>
          <a:xfrm>
            <a:off x="9229654" y="1707665"/>
            <a:ext cx="2472420" cy="78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b="1">
                <a:solidFill>
                  <a:srgbClr val="019DF4"/>
                </a:solidFill>
                <a:latin typeface="Arial"/>
                <a:cs typeface="Arial"/>
              </a:rPr>
              <a:t>¿Cómo saber si una variable es continua?</a:t>
            </a:r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73730F8-EDBC-DD43-A402-7D56BC9113BB}"/>
              </a:ext>
            </a:extLst>
          </p:cNvPr>
          <p:cNvCxnSpPr/>
          <p:nvPr/>
        </p:nvCxnSpPr>
        <p:spPr>
          <a:xfrm>
            <a:off x="9133488" y="1460938"/>
            <a:ext cx="49607" cy="4776949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Marcador de texto 4">
            <a:extLst>
              <a:ext uri="{FF2B5EF4-FFF2-40B4-BE49-F238E27FC236}">
                <a16:creationId xmlns:a16="http://schemas.microsoft.com/office/drawing/2014/main" id="{CC95C50C-1256-305B-BD56-9448B5A882CD}"/>
              </a:ext>
            </a:extLst>
          </p:cNvPr>
          <p:cNvSpPr txBox="1">
            <a:spLocks/>
          </p:cNvSpPr>
          <p:nvPr/>
        </p:nvSpPr>
        <p:spPr>
          <a:xfrm>
            <a:off x="9257798" y="2491414"/>
            <a:ext cx="2595443" cy="3570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Prueba del valor medio:</a:t>
            </a:r>
          </a:p>
          <a:p>
            <a:pPr marL="285750" indent="-285750">
              <a:buFont typeface="Arial"/>
              <a:buChar char="•"/>
            </a:pP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Calcular el valor medio entre dos valores de la variable</a:t>
            </a:r>
            <a:endParaRPr lang="es-MX" sz="1600">
              <a:solidFill>
                <a:srgbClr val="0D0D0D"/>
              </a:solidFill>
              <a:latin typeface="Arial"/>
              <a:cs typeface="Arial"/>
            </a:endParaRPr>
          </a:p>
          <a:p>
            <a:endParaRPr lang="es-MX" sz="1600">
              <a:solidFill>
                <a:srgbClr val="0D0D0D"/>
              </a:solidFill>
              <a:latin typeface="Arial"/>
              <a:ea typeface="Calibri"/>
              <a:cs typeface="Arial"/>
            </a:endParaRPr>
          </a:p>
          <a:p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Si tiene sentido, es continua</a:t>
            </a:r>
          </a:p>
          <a:p>
            <a:endParaRPr lang="es-MX" sz="16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  <a:p>
            <a:endParaRPr lang="es-MX" sz="16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  <a:p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  Calorías quemadas</a:t>
            </a:r>
          </a:p>
          <a:p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  por día</a:t>
            </a:r>
          </a:p>
          <a:p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  Cantidad de bicicletas</a:t>
            </a:r>
          </a:p>
        </p:txBody>
      </p:sp>
      <p:pic>
        <p:nvPicPr>
          <p:cNvPr id="60" name="Gráfico 59" descr="Marca de verificación con relleno sólido">
            <a:extLst>
              <a:ext uri="{FF2B5EF4-FFF2-40B4-BE49-F238E27FC236}">
                <a16:creationId xmlns:a16="http://schemas.microsoft.com/office/drawing/2014/main" id="{0834236F-1F01-EB27-F960-4C07B74BC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0558" y="4889939"/>
            <a:ext cx="323194" cy="325821"/>
          </a:xfrm>
          <a:prstGeom prst="rect">
            <a:avLst/>
          </a:prstGeom>
        </p:spPr>
      </p:pic>
      <p:pic>
        <p:nvPicPr>
          <p:cNvPr id="62" name="Gráfico 61" descr="Cerrar con relleno sólido">
            <a:extLst>
              <a:ext uri="{FF2B5EF4-FFF2-40B4-BE49-F238E27FC236}">
                <a16:creationId xmlns:a16="http://schemas.microsoft.com/office/drawing/2014/main" id="{2F253602-2DB7-C699-905C-B8054CF01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329" y="5466363"/>
            <a:ext cx="257819" cy="36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54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AE5BC5A-ADB8-B521-50ED-BA94E9776E51}"/>
              </a:ext>
            </a:extLst>
          </p:cNvPr>
          <p:cNvGrpSpPr/>
          <p:nvPr/>
        </p:nvGrpSpPr>
        <p:grpSpPr>
          <a:xfrm>
            <a:off x="1814562" y="3054096"/>
            <a:ext cx="8544047" cy="2704181"/>
            <a:chOff x="1814562" y="2593867"/>
            <a:chExt cx="8544047" cy="2704181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B262074-B1A6-9626-654D-1429BEEF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4562" y="2593867"/>
              <a:ext cx="8544047" cy="2354179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6E462F9-4449-33A6-319D-182CAAC669A2}"/>
                </a:ext>
              </a:extLst>
            </p:cNvPr>
            <p:cNvSpPr/>
            <p:nvPr/>
          </p:nvSpPr>
          <p:spPr>
            <a:xfrm>
              <a:off x="3347544" y="2597618"/>
              <a:ext cx="7011064" cy="2354178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Marcador de texto 4">
              <a:extLst>
                <a:ext uri="{FF2B5EF4-FFF2-40B4-BE49-F238E27FC236}">
                  <a16:creationId xmlns:a16="http://schemas.microsoft.com/office/drawing/2014/main" id="{2038B371-E4F3-AFCA-D873-D1C02586C83D}"/>
                </a:ext>
              </a:extLst>
            </p:cNvPr>
            <p:cNvSpPr txBox="1">
              <a:spLocks/>
            </p:cNvSpPr>
            <p:nvPr/>
          </p:nvSpPr>
          <p:spPr>
            <a:xfrm>
              <a:off x="5139768" y="5010012"/>
              <a:ext cx="2798064" cy="288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Matriz de características X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63D5DBE-2A5B-B574-08D7-6CB6A01FA878}"/>
                </a:ext>
              </a:extLst>
            </p:cNvPr>
            <p:cNvSpPr/>
            <p:nvPr/>
          </p:nvSpPr>
          <p:spPr>
            <a:xfrm>
              <a:off x="2680032" y="2593868"/>
              <a:ext cx="594360" cy="2354178"/>
            </a:xfrm>
            <a:prstGeom prst="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Marcador de texto 4">
              <a:extLst>
                <a:ext uri="{FF2B5EF4-FFF2-40B4-BE49-F238E27FC236}">
                  <a16:creationId xmlns:a16="http://schemas.microsoft.com/office/drawing/2014/main" id="{6CB67053-86B3-E214-EF95-829CCD37ED64}"/>
                </a:ext>
              </a:extLst>
            </p:cNvPr>
            <p:cNvSpPr txBox="1">
              <a:spLocks/>
            </p:cNvSpPr>
            <p:nvPr/>
          </p:nvSpPr>
          <p:spPr>
            <a:xfrm>
              <a:off x="2500200" y="5010012"/>
              <a:ext cx="954024" cy="288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Target Y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ACDF403-046A-855F-E7D0-EBDF90FF4D54}"/>
              </a:ext>
            </a:extLst>
          </p:cNvPr>
          <p:cNvSpPr txBox="1"/>
          <p:nvPr/>
        </p:nvSpPr>
        <p:spPr>
          <a:xfrm>
            <a:off x="1833390" y="1359107"/>
            <a:ext cx="852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¿Deberíamos utilizar todos los datos que tengamos disponibles para entrenar al modelo?</a:t>
            </a:r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15C8B6-2B0F-111A-7BC8-54125DA8B730}"/>
              </a:ext>
            </a:extLst>
          </p:cNvPr>
          <p:cNvSpPr txBox="1"/>
          <p:nvPr/>
        </p:nvSpPr>
        <p:spPr>
          <a:xfrm>
            <a:off x="3366886" y="1845280"/>
            <a:ext cx="545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¿Como se va a comportar con datos que nunca ha visto?</a:t>
            </a:r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C27E20-9351-7342-F969-DFF13D94DDDB}"/>
              </a:ext>
            </a:extLst>
          </p:cNvPr>
          <p:cNvSpPr txBox="1"/>
          <p:nvPr/>
        </p:nvSpPr>
        <p:spPr>
          <a:xfrm>
            <a:off x="3002042" y="2325977"/>
            <a:ext cx="618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¿Cómo sabemos que el modelo se entrenó de manera correcta?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350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ACDF403-046A-855F-E7D0-EBDF90FF4D54}"/>
              </a:ext>
            </a:extLst>
          </p:cNvPr>
          <p:cNvSpPr txBox="1"/>
          <p:nvPr/>
        </p:nvSpPr>
        <p:spPr>
          <a:xfrm>
            <a:off x="1833390" y="1359107"/>
            <a:ext cx="852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¿Deberíamos utilizar todos los datos que tengamos disponibles para entrenar al modelo?</a:t>
            </a:r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15C8B6-2B0F-111A-7BC8-54125DA8B730}"/>
              </a:ext>
            </a:extLst>
          </p:cNvPr>
          <p:cNvSpPr txBox="1"/>
          <p:nvPr/>
        </p:nvSpPr>
        <p:spPr>
          <a:xfrm>
            <a:off x="3366886" y="1845280"/>
            <a:ext cx="545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¿Como se va a comportar con datos que nunca ha visto?</a:t>
            </a:r>
            <a:endParaRPr lang="es-CO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FC17ED0D-46D5-D129-E1F0-23DD14409980}"/>
              </a:ext>
            </a:extLst>
          </p:cNvPr>
          <p:cNvSpPr txBox="1">
            <a:spLocks/>
          </p:cNvSpPr>
          <p:nvPr/>
        </p:nvSpPr>
        <p:spPr>
          <a:xfrm>
            <a:off x="4498497" y="789023"/>
            <a:ext cx="3493359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Entrenar al modelo</a:t>
            </a:r>
            <a:endParaRPr lang="es-ES" sz="2800"/>
          </a:p>
        </p:txBody>
      </p: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E46D493A-8F1F-EDBC-0B59-71CE41F36CFE}"/>
              </a:ext>
            </a:extLst>
          </p:cNvPr>
          <p:cNvGrpSpPr/>
          <p:nvPr/>
        </p:nvGrpSpPr>
        <p:grpSpPr>
          <a:xfrm>
            <a:off x="523786" y="3166632"/>
            <a:ext cx="1903983" cy="2557368"/>
            <a:chOff x="523786" y="3166632"/>
            <a:chExt cx="1903983" cy="2557368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B19F95BF-E181-DB29-9437-335D33450480}"/>
                </a:ext>
              </a:extLst>
            </p:cNvPr>
            <p:cNvSpPr/>
            <p:nvPr/>
          </p:nvSpPr>
          <p:spPr>
            <a:xfrm>
              <a:off x="1896476" y="316663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7A93590-654C-2C2D-8478-779E9A9C6881}"/>
                </a:ext>
              </a:extLst>
            </p:cNvPr>
            <p:cNvSpPr/>
            <p:nvPr/>
          </p:nvSpPr>
          <p:spPr>
            <a:xfrm>
              <a:off x="1896476" y="345762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EF2526B3-C16F-122C-8D04-46565592AA05}"/>
                </a:ext>
              </a:extLst>
            </p:cNvPr>
            <p:cNvSpPr/>
            <p:nvPr/>
          </p:nvSpPr>
          <p:spPr>
            <a:xfrm>
              <a:off x="1896476" y="374108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E04B21-2874-8795-2FDA-B66D471EF0E4}"/>
                </a:ext>
              </a:extLst>
            </p:cNvPr>
            <p:cNvSpPr/>
            <p:nvPr/>
          </p:nvSpPr>
          <p:spPr>
            <a:xfrm>
              <a:off x="1896476" y="4024548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AE32E84-2587-5502-0CDD-F61A313A7882}"/>
                </a:ext>
              </a:extLst>
            </p:cNvPr>
            <p:cNvSpPr/>
            <p:nvPr/>
          </p:nvSpPr>
          <p:spPr>
            <a:xfrm>
              <a:off x="1896476" y="430801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BD33141-0D81-D378-ABA8-6C5593203BFA}"/>
                </a:ext>
              </a:extLst>
            </p:cNvPr>
            <p:cNvSpPr/>
            <p:nvPr/>
          </p:nvSpPr>
          <p:spPr>
            <a:xfrm>
              <a:off x="761366" y="316958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77E7897-81C6-E7BA-14F4-B413DEDF2EA5}"/>
                </a:ext>
              </a:extLst>
            </p:cNvPr>
            <p:cNvSpPr/>
            <p:nvPr/>
          </p:nvSpPr>
          <p:spPr>
            <a:xfrm>
              <a:off x="1043724" y="316958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A362D33-5E3C-3D52-FBBE-E1DD79CEC957}"/>
                </a:ext>
              </a:extLst>
            </p:cNvPr>
            <p:cNvSpPr/>
            <p:nvPr/>
          </p:nvSpPr>
          <p:spPr>
            <a:xfrm>
              <a:off x="1331760" y="316958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31D5D85B-A69C-0F99-9062-9C2CAB528396}"/>
                </a:ext>
              </a:extLst>
            </p:cNvPr>
            <p:cNvSpPr/>
            <p:nvPr/>
          </p:nvSpPr>
          <p:spPr>
            <a:xfrm>
              <a:off x="1614118" y="316958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1CBBEFF-47CB-5A66-194C-DBD83824559F}"/>
                </a:ext>
              </a:extLst>
            </p:cNvPr>
            <p:cNvSpPr/>
            <p:nvPr/>
          </p:nvSpPr>
          <p:spPr>
            <a:xfrm>
              <a:off x="761366" y="346057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A464E3C-6434-3CCE-862F-CA557EF83D13}"/>
                </a:ext>
              </a:extLst>
            </p:cNvPr>
            <p:cNvSpPr/>
            <p:nvPr/>
          </p:nvSpPr>
          <p:spPr>
            <a:xfrm>
              <a:off x="1043724" y="346057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617242C4-1B46-F3AA-EDDB-488D8D5CF58C}"/>
                </a:ext>
              </a:extLst>
            </p:cNvPr>
            <p:cNvSpPr/>
            <p:nvPr/>
          </p:nvSpPr>
          <p:spPr>
            <a:xfrm>
              <a:off x="1331760" y="346057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CD2EBE05-1B57-3484-F3D4-6FA8E83B3296}"/>
                </a:ext>
              </a:extLst>
            </p:cNvPr>
            <p:cNvSpPr/>
            <p:nvPr/>
          </p:nvSpPr>
          <p:spPr>
            <a:xfrm>
              <a:off x="1614118" y="346057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D2E5171F-B844-EBF9-B18E-1D1BBECC1169}"/>
                </a:ext>
              </a:extLst>
            </p:cNvPr>
            <p:cNvSpPr/>
            <p:nvPr/>
          </p:nvSpPr>
          <p:spPr>
            <a:xfrm>
              <a:off x="761366" y="374403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1245417E-58C2-CD76-BB67-8068C3011ABC}"/>
                </a:ext>
              </a:extLst>
            </p:cNvPr>
            <p:cNvSpPr/>
            <p:nvPr/>
          </p:nvSpPr>
          <p:spPr>
            <a:xfrm>
              <a:off x="1043724" y="374403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25DBB2F9-B11E-D3DF-8EC8-64B85B328670}"/>
                </a:ext>
              </a:extLst>
            </p:cNvPr>
            <p:cNvSpPr/>
            <p:nvPr/>
          </p:nvSpPr>
          <p:spPr>
            <a:xfrm>
              <a:off x="1331760" y="374403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55F0BF1-97CF-5B5C-2878-651E612B9537}"/>
                </a:ext>
              </a:extLst>
            </p:cNvPr>
            <p:cNvSpPr/>
            <p:nvPr/>
          </p:nvSpPr>
          <p:spPr>
            <a:xfrm>
              <a:off x="1614118" y="374403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4FB4FF0F-D509-4110-7F5C-4F8EDD3C018B}"/>
                </a:ext>
              </a:extLst>
            </p:cNvPr>
            <p:cNvSpPr/>
            <p:nvPr/>
          </p:nvSpPr>
          <p:spPr>
            <a:xfrm>
              <a:off x="761366" y="402750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A6CE9EC9-A788-53D6-1481-BB014D573242}"/>
                </a:ext>
              </a:extLst>
            </p:cNvPr>
            <p:cNvSpPr/>
            <p:nvPr/>
          </p:nvSpPr>
          <p:spPr>
            <a:xfrm>
              <a:off x="1043724" y="402750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C57468B-252E-12E1-F061-65670704B9C1}"/>
                </a:ext>
              </a:extLst>
            </p:cNvPr>
            <p:cNvSpPr/>
            <p:nvPr/>
          </p:nvSpPr>
          <p:spPr>
            <a:xfrm>
              <a:off x="1331760" y="402750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50D542B2-FE27-93CF-528D-24C1146FE0D3}"/>
                </a:ext>
              </a:extLst>
            </p:cNvPr>
            <p:cNvSpPr/>
            <p:nvPr/>
          </p:nvSpPr>
          <p:spPr>
            <a:xfrm>
              <a:off x="1614118" y="402750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2C9DB7D-AB17-D14D-943A-21B80F0212AC}"/>
                </a:ext>
              </a:extLst>
            </p:cNvPr>
            <p:cNvSpPr/>
            <p:nvPr/>
          </p:nvSpPr>
          <p:spPr>
            <a:xfrm>
              <a:off x="761366" y="4310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041C3756-2AD3-6A93-59D2-6787B61FDC70}"/>
                </a:ext>
              </a:extLst>
            </p:cNvPr>
            <p:cNvSpPr/>
            <p:nvPr/>
          </p:nvSpPr>
          <p:spPr>
            <a:xfrm>
              <a:off x="1043724" y="4310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4C3BB406-4BDF-F7A9-92ED-E60D36B797F2}"/>
                </a:ext>
              </a:extLst>
            </p:cNvPr>
            <p:cNvSpPr/>
            <p:nvPr/>
          </p:nvSpPr>
          <p:spPr>
            <a:xfrm>
              <a:off x="1331760" y="4310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0CB2252E-AA42-1825-2C5B-A300DED61A63}"/>
                </a:ext>
              </a:extLst>
            </p:cNvPr>
            <p:cNvSpPr/>
            <p:nvPr/>
          </p:nvSpPr>
          <p:spPr>
            <a:xfrm>
              <a:off x="1614118" y="4310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8D5CA267-BA04-22B8-945C-FC78838C6DF7}"/>
                </a:ext>
              </a:extLst>
            </p:cNvPr>
            <p:cNvSpPr/>
            <p:nvPr/>
          </p:nvSpPr>
          <p:spPr>
            <a:xfrm>
              <a:off x="1896476" y="458395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157A8E33-9CED-A222-111E-5E280091E03C}"/>
                </a:ext>
              </a:extLst>
            </p:cNvPr>
            <p:cNvSpPr/>
            <p:nvPr/>
          </p:nvSpPr>
          <p:spPr>
            <a:xfrm>
              <a:off x="761366" y="458690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5AFCC0B8-F03D-3B50-3E84-1498AEFA6867}"/>
                </a:ext>
              </a:extLst>
            </p:cNvPr>
            <p:cNvSpPr/>
            <p:nvPr/>
          </p:nvSpPr>
          <p:spPr>
            <a:xfrm>
              <a:off x="1043724" y="458690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9B48B17A-DEA5-E09B-67F6-D6491F687117}"/>
                </a:ext>
              </a:extLst>
            </p:cNvPr>
            <p:cNvSpPr/>
            <p:nvPr/>
          </p:nvSpPr>
          <p:spPr>
            <a:xfrm>
              <a:off x="1331760" y="458690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EBFC3623-C89C-D95F-21D8-55A4F82223D1}"/>
                </a:ext>
              </a:extLst>
            </p:cNvPr>
            <p:cNvSpPr/>
            <p:nvPr/>
          </p:nvSpPr>
          <p:spPr>
            <a:xfrm>
              <a:off x="1614118" y="458690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8F02487C-6CB7-D8EA-E3C4-DFC62DF973E5}"/>
                </a:ext>
              </a:extLst>
            </p:cNvPr>
            <p:cNvSpPr/>
            <p:nvPr/>
          </p:nvSpPr>
          <p:spPr>
            <a:xfrm>
              <a:off x="1896476" y="4871988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7F84DAE8-25F3-FFC4-B115-B70ED1676F48}"/>
                </a:ext>
              </a:extLst>
            </p:cNvPr>
            <p:cNvSpPr/>
            <p:nvPr/>
          </p:nvSpPr>
          <p:spPr>
            <a:xfrm>
              <a:off x="761366" y="487494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7BB934AF-6F01-06E5-BF48-6C2484AF203A}"/>
                </a:ext>
              </a:extLst>
            </p:cNvPr>
            <p:cNvSpPr/>
            <p:nvPr/>
          </p:nvSpPr>
          <p:spPr>
            <a:xfrm>
              <a:off x="1043724" y="487494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58FD82F5-7C9A-41AE-0CA1-7FCD508AFB6E}"/>
                </a:ext>
              </a:extLst>
            </p:cNvPr>
            <p:cNvSpPr/>
            <p:nvPr/>
          </p:nvSpPr>
          <p:spPr>
            <a:xfrm>
              <a:off x="1331760" y="487494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9FB1805D-CDBF-0040-1B90-723E883360B6}"/>
                </a:ext>
              </a:extLst>
            </p:cNvPr>
            <p:cNvSpPr/>
            <p:nvPr/>
          </p:nvSpPr>
          <p:spPr>
            <a:xfrm>
              <a:off x="1614118" y="487494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14E1286D-C963-0045-9EFF-F21B9462FA19}"/>
                </a:ext>
              </a:extLst>
            </p:cNvPr>
            <p:cNvSpPr/>
            <p:nvPr/>
          </p:nvSpPr>
          <p:spPr>
            <a:xfrm>
              <a:off x="1896476" y="514040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B2649E40-9EC5-0E02-59D9-233400B4B6FE}"/>
                </a:ext>
              </a:extLst>
            </p:cNvPr>
            <p:cNvSpPr/>
            <p:nvPr/>
          </p:nvSpPr>
          <p:spPr>
            <a:xfrm>
              <a:off x="761366" y="514335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B61C872D-863F-478B-47DF-13A51D2C6CD3}"/>
                </a:ext>
              </a:extLst>
            </p:cNvPr>
            <p:cNvSpPr/>
            <p:nvPr/>
          </p:nvSpPr>
          <p:spPr>
            <a:xfrm>
              <a:off x="1043724" y="514335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A5550FAD-1FDB-217D-C8F4-CE21A5F0007E}"/>
                </a:ext>
              </a:extLst>
            </p:cNvPr>
            <p:cNvSpPr/>
            <p:nvPr/>
          </p:nvSpPr>
          <p:spPr>
            <a:xfrm>
              <a:off x="1331760" y="514335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65FA8387-C7F5-C414-EA4E-11150B77FBFB}"/>
                </a:ext>
              </a:extLst>
            </p:cNvPr>
            <p:cNvSpPr/>
            <p:nvPr/>
          </p:nvSpPr>
          <p:spPr>
            <a:xfrm>
              <a:off x="1614118" y="514335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24353E5-8C89-53EA-307F-9D2EB610B2F9}"/>
                </a:ext>
              </a:extLst>
            </p:cNvPr>
            <p:cNvSpPr/>
            <p:nvPr/>
          </p:nvSpPr>
          <p:spPr>
            <a:xfrm>
              <a:off x="1896476" y="543301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BE5BBEBF-662A-2260-9509-8A054362A3F9}"/>
                </a:ext>
              </a:extLst>
            </p:cNvPr>
            <p:cNvSpPr/>
            <p:nvPr/>
          </p:nvSpPr>
          <p:spPr>
            <a:xfrm>
              <a:off x="761366" y="5435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6C144878-8847-B8CD-1AAA-7386415D2699}"/>
                </a:ext>
              </a:extLst>
            </p:cNvPr>
            <p:cNvSpPr/>
            <p:nvPr/>
          </p:nvSpPr>
          <p:spPr>
            <a:xfrm>
              <a:off x="1043724" y="5435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5CC503C8-296C-FC90-C392-78BD88BB7741}"/>
                </a:ext>
              </a:extLst>
            </p:cNvPr>
            <p:cNvSpPr/>
            <p:nvPr/>
          </p:nvSpPr>
          <p:spPr>
            <a:xfrm>
              <a:off x="1331760" y="5435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F93B7B67-62DD-51B1-331B-EDBFBD507231}"/>
                </a:ext>
              </a:extLst>
            </p:cNvPr>
            <p:cNvSpPr/>
            <p:nvPr/>
          </p:nvSpPr>
          <p:spPr>
            <a:xfrm>
              <a:off x="1614118" y="5435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0" name="CuadroTexto 129">
              <a:extLst>
                <a:ext uri="{FF2B5EF4-FFF2-40B4-BE49-F238E27FC236}">
                  <a16:creationId xmlns:a16="http://schemas.microsoft.com/office/drawing/2014/main" id="{21AD9BBF-C38D-8649-4677-1FDF3803EDB6}"/>
                </a:ext>
              </a:extLst>
            </p:cNvPr>
            <p:cNvSpPr txBox="1"/>
            <p:nvPr/>
          </p:nvSpPr>
          <p:spPr>
            <a:xfrm>
              <a:off x="523786" y="4340591"/>
              <a:ext cx="1903983" cy="369332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>
                  <a:solidFill>
                    <a:schemeClr val="tx1"/>
                  </a:solidFill>
                </a:rPr>
                <a:t>Conjunto de datos</a:t>
              </a:r>
            </a:p>
          </p:txBody>
        </p:sp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A03F76E9-144D-9843-6EC3-BA33DBDAECD0}"/>
              </a:ext>
            </a:extLst>
          </p:cNvPr>
          <p:cNvGrpSpPr/>
          <p:nvPr/>
        </p:nvGrpSpPr>
        <p:grpSpPr>
          <a:xfrm>
            <a:off x="3307233" y="3032424"/>
            <a:ext cx="2471126" cy="1705356"/>
            <a:chOff x="4578079" y="2914683"/>
            <a:chExt cx="2471126" cy="1705356"/>
          </a:xfrm>
        </p:grpSpPr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89C78FFA-4FD5-8AEE-6369-2156FC6E8F23}"/>
                </a:ext>
              </a:extLst>
            </p:cNvPr>
            <p:cNvSpPr/>
            <p:nvPr/>
          </p:nvSpPr>
          <p:spPr>
            <a:xfrm>
              <a:off x="6228662" y="2920708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6" name="Rectángulo 85">
              <a:extLst>
                <a:ext uri="{FF2B5EF4-FFF2-40B4-BE49-F238E27FC236}">
                  <a16:creationId xmlns:a16="http://schemas.microsoft.com/office/drawing/2014/main" id="{D4C36A78-ED5C-E036-3476-1808BADEEDCC}"/>
                </a:ext>
              </a:extLst>
            </p:cNvPr>
            <p:cNvSpPr/>
            <p:nvPr/>
          </p:nvSpPr>
          <p:spPr>
            <a:xfrm>
              <a:off x="6234340" y="3202719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6ED60265-B5D8-E62B-A6E0-4BBECCBCE480}"/>
                </a:ext>
              </a:extLst>
            </p:cNvPr>
            <p:cNvSpPr/>
            <p:nvPr/>
          </p:nvSpPr>
          <p:spPr>
            <a:xfrm>
              <a:off x="6234340" y="348618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8" name="Rectángulo 87">
              <a:extLst>
                <a:ext uri="{FF2B5EF4-FFF2-40B4-BE49-F238E27FC236}">
                  <a16:creationId xmlns:a16="http://schemas.microsoft.com/office/drawing/2014/main" id="{AB5F9D43-A267-69E0-DAC4-3F00777E67DE}"/>
                </a:ext>
              </a:extLst>
            </p:cNvPr>
            <p:cNvSpPr/>
            <p:nvPr/>
          </p:nvSpPr>
          <p:spPr>
            <a:xfrm>
              <a:off x="6234340" y="3769647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9" name="Rectángulo 88">
              <a:extLst>
                <a:ext uri="{FF2B5EF4-FFF2-40B4-BE49-F238E27FC236}">
                  <a16:creationId xmlns:a16="http://schemas.microsoft.com/office/drawing/2014/main" id="{3A0D55B7-29B2-3126-9BA4-8B4256A5A011}"/>
                </a:ext>
              </a:extLst>
            </p:cNvPr>
            <p:cNvSpPr/>
            <p:nvPr/>
          </p:nvSpPr>
          <p:spPr>
            <a:xfrm>
              <a:off x="6234340" y="405311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0" name="Rectángulo 89">
              <a:extLst>
                <a:ext uri="{FF2B5EF4-FFF2-40B4-BE49-F238E27FC236}">
                  <a16:creationId xmlns:a16="http://schemas.microsoft.com/office/drawing/2014/main" id="{7E2FB83E-9528-63A9-0D3D-913BABD11B88}"/>
                </a:ext>
              </a:extLst>
            </p:cNvPr>
            <p:cNvSpPr/>
            <p:nvPr/>
          </p:nvSpPr>
          <p:spPr>
            <a:xfrm>
              <a:off x="5099230" y="291468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1" name="Rectángulo 90">
              <a:extLst>
                <a:ext uri="{FF2B5EF4-FFF2-40B4-BE49-F238E27FC236}">
                  <a16:creationId xmlns:a16="http://schemas.microsoft.com/office/drawing/2014/main" id="{B4F944CC-DDBD-F63E-25AA-C69472C8E8EE}"/>
                </a:ext>
              </a:extLst>
            </p:cNvPr>
            <p:cNvSpPr/>
            <p:nvPr/>
          </p:nvSpPr>
          <p:spPr>
            <a:xfrm>
              <a:off x="5381588" y="291468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EECECC47-AA7B-0E05-A477-5E6FF0AB0E66}"/>
                </a:ext>
              </a:extLst>
            </p:cNvPr>
            <p:cNvSpPr/>
            <p:nvPr/>
          </p:nvSpPr>
          <p:spPr>
            <a:xfrm>
              <a:off x="5669624" y="291468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732C8A9B-501A-D3B2-B459-920707655924}"/>
                </a:ext>
              </a:extLst>
            </p:cNvPr>
            <p:cNvSpPr/>
            <p:nvPr/>
          </p:nvSpPr>
          <p:spPr>
            <a:xfrm>
              <a:off x="5951982" y="291468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1151FA50-EB4E-A161-F7E9-5A2F0DFE2553}"/>
                </a:ext>
              </a:extLst>
            </p:cNvPr>
            <p:cNvSpPr/>
            <p:nvPr/>
          </p:nvSpPr>
          <p:spPr>
            <a:xfrm>
              <a:off x="5099230" y="320567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5" name="Rectángulo 94">
              <a:extLst>
                <a:ext uri="{FF2B5EF4-FFF2-40B4-BE49-F238E27FC236}">
                  <a16:creationId xmlns:a16="http://schemas.microsoft.com/office/drawing/2014/main" id="{8BC43382-44D8-84DF-08D3-50C56516E080}"/>
                </a:ext>
              </a:extLst>
            </p:cNvPr>
            <p:cNvSpPr/>
            <p:nvPr/>
          </p:nvSpPr>
          <p:spPr>
            <a:xfrm>
              <a:off x="5381588" y="320567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36956C57-1802-5C4D-38D0-4B428465CAA6}"/>
                </a:ext>
              </a:extLst>
            </p:cNvPr>
            <p:cNvSpPr/>
            <p:nvPr/>
          </p:nvSpPr>
          <p:spPr>
            <a:xfrm>
              <a:off x="5669624" y="320567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7" name="Rectángulo 96">
              <a:extLst>
                <a:ext uri="{FF2B5EF4-FFF2-40B4-BE49-F238E27FC236}">
                  <a16:creationId xmlns:a16="http://schemas.microsoft.com/office/drawing/2014/main" id="{CBCEFC90-6E1C-1C74-1681-F86D07CE6AD1}"/>
                </a:ext>
              </a:extLst>
            </p:cNvPr>
            <p:cNvSpPr/>
            <p:nvPr/>
          </p:nvSpPr>
          <p:spPr>
            <a:xfrm>
              <a:off x="5951982" y="320567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8" name="Rectángulo 97">
              <a:extLst>
                <a:ext uri="{FF2B5EF4-FFF2-40B4-BE49-F238E27FC236}">
                  <a16:creationId xmlns:a16="http://schemas.microsoft.com/office/drawing/2014/main" id="{D9B81AC8-D4A7-02F2-B637-4CE235E774E6}"/>
                </a:ext>
              </a:extLst>
            </p:cNvPr>
            <p:cNvSpPr/>
            <p:nvPr/>
          </p:nvSpPr>
          <p:spPr>
            <a:xfrm>
              <a:off x="5099230" y="3489135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0646D82-6389-71B1-1152-3A8794C7B1F9}"/>
                </a:ext>
              </a:extLst>
            </p:cNvPr>
            <p:cNvSpPr/>
            <p:nvPr/>
          </p:nvSpPr>
          <p:spPr>
            <a:xfrm>
              <a:off x="5381588" y="3489135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13C8EF98-C586-AF27-B192-B89A54568D70}"/>
                </a:ext>
              </a:extLst>
            </p:cNvPr>
            <p:cNvSpPr/>
            <p:nvPr/>
          </p:nvSpPr>
          <p:spPr>
            <a:xfrm>
              <a:off x="5669624" y="3489135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1" name="Rectángulo 100">
              <a:extLst>
                <a:ext uri="{FF2B5EF4-FFF2-40B4-BE49-F238E27FC236}">
                  <a16:creationId xmlns:a16="http://schemas.microsoft.com/office/drawing/2014/main" id="{6FFCF360-99E0-2A5F-00E8-AF89503BD2F5}"/>
                </a:ext>
              </a:extLst>
            </p:cNvPr>
            <p:cNvSpPr/>
            <p:nvPr/>
          </p:nvSpPr>
          <p:spPr>
            <a:xfrm>
              <a:off x="5951982" y="3489135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6216837C-1F33-4181-26D7-E3015FD4DF1B}"/>
                </a:ext>
              </a:extLst>
            </p:cNvPr>
            <p:cNvSpPr/>
            <p:nvPr/>
          </p:nvSpPr>
          <p:spPr>
            <a:xfrm>
              <a:off x="5099230" y="3772599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3" name="Rectángulo 102">
              <a:extLst>
                <a:ext uri="{FF2B5EF4-FFF2-40B4-BE49-F238E27FC236}">
                  <a16:creationId xmlns:a16="http://schemas.microsoft.com/office/drawing/2014/main" id="{C0D47147-610C-1E2F-1D95-C4F033CDBB19}"/>
                </a:ext>
              </a:extLst>
            </p:cNvPr>
            <p:cNvSpPr/>
            <p:nvPr/>
          </p:nvSpPr>
          <p:spPr>
            <a:xfrm>
              <a:off x="5381588" y="3772599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EE5959A7-926E-B589-44F1-4731FC4393A0}"/>
                </a:ext>
              </a:extLst>
            </p:cNvPr>
            <p:cNvSpPr/>
            <p:nvPr/>
          </p:nvSpPr>
          <p:spPr>
            <a:xfrm>
              <a:off x="5669624" y="3772599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5" name="Rectángulo 104">
              <a:extLst>
                <a:ext uri="{FF2B5EF4-FFF2-40B4-BE49-F238E27FC236}">
                  <a16:creationId xmlns:a16="http://schemas.microsoft.com/office/drawing/2014/main" id="{26D3FDB6-6B24-8064-704C-5D134E4AF17D}"/>
                </a:ext>
              </a:extLst>
            </p:cNvPr>
            <p:cNvSpPr/>
            <p:nvPr/>
          </p:nvSpPr>
          <p:spPr>
            <a:xfrm>
              <a:off x="5951982" y="3772599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8E50526C-9A13-9A12-2AD2-52D42D4CF001}"/>
                </a:ext>
              </a:extLst>
            </p:cNvPr>
            <p:cNvSpPr/>
            <p:nvPr/>
          </p:nvSpPr>
          <p:spPr>
            <a:xfrm>
              <a:off x="5099230" y="405606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7" name="Rectángulo 106">
              <a:extLst>
                <a:ext uri="{FF2B5EF4-FFF2-40B4-BE49-F238E27FC236}">
                  <a16:creationId xmlns:a16="http://schemas.microsoft.com/office/drawing/2014/main" id="{B34814CC-411A-F024-78BE-78A1F0D8483D}"/>
                </a:ext>
              </a:extLst>
            </p:cNvPr>
            <p:cNvSpPr/>
            <p:nvPr/>
          </p:nvSpPr>
          <p:spPr>
            <a:xfrm>
              <a:off x="5381588" y="405606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8" name="Rectángulo 107">
              <a:extLst>
                <a:ext uri="{FF2B5EF4-FFF2-40B4-BE49-F238E27FC236}">
                  <a16:creationId xmlns:a16="http://schemas.microsoft.com/office/drawing/2014/main" id="{6FA74362-D623-9AF1-FDBA-12AB3E976FAE}"/>
                </a:ext>
              </a:extLst>
            </p:cNvPr>
            <p:cNvSpPr/>
            <p:nvPr/>
          </p:nvSpPr>
          <p:spPr>
            <a:xfrm>
              <a:off x="5669624" y="405606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9" name="Rectángulo 108">
              <a:extLst>
                <a:ext uri="{FF2B5EF4-FFF2-40B4-BE49-F238E27FC236}">
                  <a16:creationId xmlns:a16="http://schemas.microsoft.com/office/drawing/2014/main" id="{905BFAE9-BD1C-3ED4-BE81-AB4E2710C1F7}"/>
                </a:ext>
              </a:extLst>
            </p:cNvPr>
            <p:cNvSpPr/>
            <p:nvPr/>
          </p:nvSpPr>
          <p:spPr>
            <a:xfrm>
              <a:off x="5951982" y="405606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0" name="Rectángulo 109">
              <a:extLst>
                <a:ext uri="{FF2B5EF4-FFF2-40B4-BE49-F238E27FC236}">
                  <a16:creationId xmlns:a16="http://schemas.microsoft.com/office/drawing/2014/main" id="{328DE994-85E7-F64B-AEF8-6735212D5719}"/>
                </a:ext>
              </a:extLst>
            </p:cNvPr>
            <p:cNvSpPr/>
            <p:nvPr/>
          </p:nvSpPr>
          <p:spPr>
            <a:xfrm>
              <a:off x="6234340" y="432905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1" name="Rectángulo 110">
              <a:extLst>
                <a:ext uri="{FF2B5EF4-FFF2-40B4-BE49-F238E27FC236}">
                  <a16:creationId xmlns:a16="http://schemas.microsoft.com/office/drawing/2014/main" id="{734BE9DE-21EA-A5A3-FE61-46D88C76AF22}"/>
                </a:ext>
              </a:extLst>
            </p:cNvPr>
            <p:cNvSpPr/>
            <p:nvPr/>
          </p:nvSpPr>
          <p:spPr>
            <a:xfrm>
              <a:off x="5099230" y="433200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2" name="Rectángulo 111">
              <a:extLst>
                <a:ext uri="{FF2B5EF4-FFF2-40B4-BE49-F238E27FC236}">
                  <a16:creationId xmlns:a16="http://schemas.microsoft.com/office/drawing/2014/main" id="{358BBCD5-2E8D-E4E1-4863-01FE3D62D386}"/>
                </a:ext>
              </a:extLst>
            </p:cNvPr>
            <p:cNvSpPr/>
            <p:nvPr/>
          </p:nvSpPr>
          <p:spPr>
            <a:xfrm>
              <a:off x="5381588" y="433200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FBA8B456-F844-D08F-005C-8B91BF457E25}"/>
                </a:ext>
              </a:extLst>
            </p:cNvPr>
            <p:cNvSpPr/>
            <p:nvPr/>
          </p:nvSpPr>
          <p:spPr>
            <a:xfrm>
              <a:off x="5669624" y="433200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4" name="Rectángulo 113">
              <a:extLst>
                <a:ext uri="{FF2B5EF4-FFF2-40B4-BE49-F238E27FC236}">
                  <a16:creationId xmlns:a16="http://schemas.microsoft.com/office/drawing/2014/main" id="{F855C09F-8347-1E43-C3EC-BD0DEF604040}"/>
                </a:ext>
              </a:extLst>
            </p:cNvPr>
            <p:cNvSpPr/>
            <p:nvPr/>
          </p:nvSpPr>
          <p:spPr>
            <a:xfrm>
              <a:off x="5951982" y="433200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CA1200CE-FCB3-130F-5CA7-A91E150558B5}"/>
                </a:ext>
              </a:extLst>
            </p:cNvPr>
            <p:cNvSpPr txBox="1"/>
            <p:nvPr/>
          </p:nvSpPr>
          <p:spPr>
            <a:xfrm>
              <a:off x="4578079" y="3599916"/>
              <a:ext cx="2471126" cy="369332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>
                  <a:solidFill>
                    <a:schemeClr val="tx1"/>
                  </a:solidFill>
                </a:rPr>
                <a:t>Datos de entrenamiento</a:t>
              </a:r>
            </a:p>
          </p:txBody>
        </p:sp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F0531553-52BF-1CF2-E55C-29456891CD04}"/>
              </a:ext>
            </a:extLst>
          </p:cNvPr>
          <p:cNvGrpSpPr/>
          <p:nvPr/>
        </p:nvGrpSpPr>
        <p:grpSpPr>
          <a:xfrm>
            <a:off x="3668511" y="5399903"/>
            <a:ext cx="1736822" cy="852012"/>
            <a:chOff x="3668511" y="5399903"/>
            <a:chExt cx="1736822" cy="852012"/>
          </a:xfrm>
        </p:grpSpPr>
        <p:sp>
          <p:nvSpPr>
            <p:cNvPr id="115" name="Rectángulo 114">
              <a:extLst>
                <a:ext uri="{FF2B5EF4-FFF2-40B4-BE49-F238E27FC236}">
                  <a16:creationId xmlns:a16="http://schemas.microsoft.com/office/drawing/2014/main" id="{393F0173-9CBF-EBCE-C260-2FCDE7BB2F7E}"/>
                </a:ext>
              </a:extLst>
            </p:cNvPr>
            <p:cNvSpPr/>
            <p:nvPr/>
          </p:nvSpPr>
          <p:spPr>
            <a:xfrm>
              <a:off x="4957620" y="5399903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6" name="Rectángulo 115">
              <a:extLst>
                <a:ext uri="{FF2B5EF4-FFF2-40B4-BE49-F238E27FC236}">
                  <a16:creationId xmlns:a16="http://schemas.microsoft.com/office/drawing/2014/main" id="{1C1C6B79-E821-25C7-BE06-F7D9922755DD}"/>
                </a:ext>
              </a:extLst>
            </p:cNvPr>
            <p:cNvSpPr/>
            <p:nvPr/>
          </p:nvSpPr>
          <p:spPr>
            <a:xfrm>
              <a:off x="3822510" y="5402855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7" name="Rectángulo 116">
              <a:extLst>
                <a:ext uri="{FF2B5EF4-FFF2-40B4-BE49-F238E27FC236}">
                  <a16:creationId xmlns:a16="http://schemas.microsoft.com/office/drawing/2014/main" id="{E6B55673-1421-D937-4648-5ADCC30D132D}"/>
                </a:ext>
              </a:extLst>
            </p:cNvPr>
            <p:cNvSpPr/>
            <p:nvPr/>
          </p:nvSpPr>
          <p:spPr>
            <a:xfrm>
              <a:off x="4104868" y="5402855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8" name="Rectángulo 117">
              <a:extLst>
                <a:ext uri="{FF2B5EF4-FFF2-40B4-BE49-F238E27FC236}">
                  <a16:creationId xmlns:a16="http://schemas.microsoft.com/office/drawing/2014/main" id="{023CC780-5101-345D-4E88-2EB8DD0FFF9F}"/>
                </a:ext>
              </a:extLst>
            </p:cNvPr>
            <p:cNvSpPr/>
            <p:nvPr/>
          </p:nvSpPr>
          <p:spPr>
            <a:xfrm>
              <a:off x="4392904" y="5402855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9" name="Rectángulo 118">
              <a:extLst>
                <a:ext uri="{FF2B5EF4-FFF2-40B4-BE49-F238E27FC236}">
                  <a16:creationId xmlns:a16="http://schemas.microsoft.com/office/drawing/2014/main" id="{49A4ACC0-BE8F-F5A0-63A5-B2EAE6CA8D40}"/>
                </a:ext>
              </a:extLst>
            </p:cNvPr>
            <p:cNvSpPr/>
            <p:nvPr/>
          </p:nvSpPr>
          <p:spPr>
            <a:xfrm>
              <a:off x="4675262" y="5402855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B153B9B8-FDEF-F00D-5E03-CD25095DE12A}"/>
                </a:ext>
              </a:extLst>
            </p:cNvPr>
            <p:cNvSpPr/>
            <p:nvPr/>
          </p:nvSpPr>
          <p:spPr>
            <a:xfrm>
              <a:off x="4957620" y="5668319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1" name="Rectángulo 120">
              <a:extLst>
                <a:ext uri="{FF2B5EF4-FFF2-40B4-BE49-F238E27FC236}">
                  <a16:creationId xmlns:a16="http://schemas.microsoft.com/office/drawing/2014/main" id="{4C5A170E-B975-4BE1-2D44-853EB82DBDEC}"/>
                </a:ext>
              </a:extLst>
            </p:cNvPr>
            <p:cNvSpPr/>
            <p:nvPr/>
          </p:nvSpPr>
          <p:spPr>
            <a:xfrm>
              <a:off x="3822510" y="5671271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2" name="Rectángulo 121">
              <a:extLst>
                <a:ext uri="{FF2B5EF4-FFF2-40B4-BE49-F238E27FC236}">
                  <a16:creationId xmlns:a16="http://schemas.microsoft.com/office/drawing/2014/main" id="{317005BB-A483-8192-58B4-20467F5A81D0}"/>
                </a:ext>
              </a:extLst>
            </p:cNvPr>
            <p:cNvSpPr/>
            <p:nvPr/>
          </p:nvSpPr>
          <p:spPr>
            <a:xfrm>
              <a:off x="4104868" y="5671271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5D452C17-F054-BBA1-5D14-C5C82CC79F53}"/>
                </a:ext>
              </a:extLst>
            </p:cNvPr>
            <p:cNvSpPr/>
            <p:nvPr/>
          </p:nvSpPr>
          <p:spPr>
            <a:xfrm>
              <a:off x="4392904" y="5671271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4" name="Rectángulo 123">
              <a:extLst>
                <a:ext uri="{FF2B5EF4-FFF2-40B4-BE49-F238E27FC236}">
                  <a16:creationId xmlns:a16="http://schemas.microsoft.com/office/drawing/2014/main" id="{3A99B839-2C7D-C11C-55A2-5EB00664BED8}"/>
                </a:ext>
              </a:extLst>
            </p:cNvPr>
            <p:cNvSpPr/>
            <p:nvPr/>
          </p:nvSpPr>
          <p:spPr>
            <a:xfrm>
              <a:off x="4675262" y="5671271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5" name="Rectángulo 124">
              <a:extLst>
                <a:ext uri="{FF2B5EF4-FFF2-40B4-BE49-F238E27FC236}">
                  <a16:creationId xmlns:a16="http://schemas.microsoft.com/office/drawing/2014/main" id="{F8C15BDB-40A7-0833-5FEC-4F6E69AB1ADB}"/>
                </a:ext>
              </a:extLst>
            </p:cNvPr>
            <p:cNvSpPr/>
            <p:nvPr/>
          </p:nvSpPr>
          <p:spPr>
            <a:xfrm>
              <a:off x="4957620" y="5960927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6" name="Rectángulo 125">
              <a:extLst>
                <a:ext uri="{FF2B5EF4-FFF2-40B4-BE49-F238E27FC236}">
                  <a16:creationId xmlns:a16="http://schemas.microsoft.com/office/drawing/2014/main" id="{C085085D-5E51-A840-06AA-079E8E157D14}"/>
                </a:ext>
              </a:extLst>
            </p:cNvPr>
            <p:cNvSpPr/>
            <p:nvPr/>
          </p:nvSpPr>
          <p:spPr>
            <a:xfrm>
              <a:off x="3822510" y="5963879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7" name="Rectángulo 126">
              <a:extLst>
                <a:ext uri="{FF2B5EF4-FFF2-40B4-BE49-F238E27FC236}">
                  <a16:creationId xmlns:a16="http://schemas.microsoft.com/office/drawing/2014/main" id="{B0688DEA-E7A4-B2A1-31A1-4CB16B179D3E}"/>
                </a:ext>
              </a:extLst>
            </p:cNvPr>
            <p:cNvSpPr/>
            <p:nvPr/>
          </p:nvSpPr>
          <p:spPr>
            <a:xfrm>
              <a:off x="4104868" y="5963879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id="{1AFDAA2D-FBF2-2679-36C8-55C3F297CB51}"/>
                </a:ext>
              </a:extLst>
            </p:cNvPr>
            <p:cNvSpPr/>
            <p:nvPr/>
          </p:nvSpPr>
          <p:spPr>
            <a:xfrm>
              <a:off x="4392904" y="5963879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9" name="Rectángulo 128">
              <a:extLst>
                <a:ext uri="{FF2B5EF4-FFF2-40B4-BE49-F238E27FC236}">
                  <a16:creationId xmlns:a16="http://schemas.microsoft.com/office/drawing/2014/main" id="{01296CF1-E709-2C04-36B7-3E571EB78C75}"/>
                </a:ext>
              </a:extLst>
            </p:cNvPr>
            <p:cNvSpPr/>
            <p:nvPr/>
          </p:nvSpPr>
          <p:spPr>
            <a:xfrm>
              <a:off x="4675262" y="5963879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2" name="CuadroTexto 131">
              <a:extLst>
                <a:ext uri="{FF2B5EF4-FFF2-40B4-BE49-F238E27FC236}">
                  <a16:creationId xmlns:a16="http://schemas.microsoft.com/office/drawing/2014/main" id="{9E2853F1-671F-8F4E-DFC7-672FC6E33177}"/>
                </a:ext>
              </a:extLst>
            </p:cNvPr>
            <p:cNvSpPr txBox="1"/>
            <p:nvPr/>
          </p:nvSpPr>
          <p:spPr>
            <a:xfrm>
              <a:off x="3668511" y="5636005"/>
              <a:ext cx="1736822" cy="3693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>
                  <a:solidFill>
                    <a:schemeClr val="tx1"/>
                  </a:solidFill>
                </a:rPr>
                <a:t>Datos de prueba</a:t>
              </a:r>
            </a:p>
          </p:txBody>
        </p:sp>
      </p:grp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A396489F-2E29-8FA0-85D5-32EB9775EF8F}"/>
              </a:ext>
            </a:extLst>
          </p:cNvPr>
          <p:cNvSpPr txBox="1"/>
          <p:nvPr/>
        </p:nvSpPr>
        <p:spPr>
          <a:xfrm>
            <a:off x="6042650" y="3208693"/>
            <a:ext cx="2471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Es como cuando prácticas para un examen usando algunos ejercicios.</a:t>
            </a:r>
            <a:endParaRPr lang="es-CO"/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F498F4E3-8780-74BD-F8CF-74AC09BB57E7}"/>
              </a:ext>
            </a:extLst>
          </p:cNvPr>
          <p:cNvSpPr txBox="1"/>
          <p:nvPr/>
        </p:nvSpPr>
        <p:spPr>
          <a:xfrm>
            <a:off x="6096000" y="5350672"/>
            <a:ext cx="2471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Es como tomar el examen real después de haber practicado.</a:t>
            </a:r>
            <a:endParaRPr lang="es-CO"/>
          </a:p>
        </p:txBody>
      </p:sp>
      <p:pic>
        <p:nvPicPr>
          <p:cNvPr id="142" name="Imagen 141" descr="Un grupo de niños sentados en una mesa&#10;&#10;Descripción generada automáticamente con confianza media">
            <a:extLst>
              <a:ext uri="{FF2B5EF4-FFF2-40B4-BE49-F238E27FC236}">
                <a16:creationId xmlns:a16="http://schemas.microsoft.com/office/drawing/2014/main" id="{B3C508BC-68B1-6F8A-57D3-E6269840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75" y="3458619"/>
            <a:ext cx="1983190" cy="1983190"/>
          </a:xfrm>
          <a:prstGeom prst="rect">
            <a:avLst/>
          </a:prstGeom>
        </p:spPr>
      </p:pic>
      <p:sp>
        <p:nvSpPr>
          <p:cNvPr id="143" name="CuadroTexto 142">
            <a:extLst>
              <a:ext uri="{FF2B5EF4-FFF2-40B4-BE49-F238E27FC236}">
                <a16:creationId xmlns:a16="http://schemas.microsoft.com/office/drawing/2014/main" id="{423E412F-6BEB-3790-1653-F5E939524213}"/>
              </a:ext>
            </a:extLst>
          </p:cNvPr>
          <p:cNvSpPr txBox="1"/>
          <p:nvPr/>
        </p:nvSpPr>
        <p:spPr>
          <a:xfrm>
            <a:off x="3002042" y="2325977"/>
            <a:ext cx="618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¿Cómo sabemos que el modelo se entrenó de manera correcta?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591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DA6ECC2-8B82-FA04-5192-89589B2D8D28}"/>
              </a:ext>
            </a:extLst>
          </p:cNvPr>
          <p:cNvSpPr/>
          <p:nvPr/>
        </p:nvSpPr>
        <p:spPr>
          <a:xfrm>
            <a:off x="177992" y="2291883"/>
            <a:ext cx="4181475" cy="377709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entrenamiento</a:t>
            </a:r>
          </a:p>
        </p:txBody>
      </p:sp>
      <p:sp>
        <p:nvSpPr>
          <p:cNvPr id="5" name="Lágrima 4">
            <a:extLst>
              <a:ext uri="{FF2B5EF4-FFF2-40B4-BE49-F238E27FC236}">
                <a16:creationId xmlns:a16="http://schemas.microsoft.com/office/drawing/2014/main" id="{5276335A-D6BA-97EC-C9D0-51DABD8554DA}"/>
              </a:ext>
            </a:extLst>
          </p:cNvPr>
          <p:cNvSpPr/>
          <p:nvPr/>
        </p:nvSpPr>
        <p:spPr>
          <a:xfrm>
            <a:off x="5012118" y="3183735"/>
            <a:ext cx="2560320" cy="1764792"/>
          </a:xfrm>
          <a:prstGeom prst="teardrop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 de machine learning</a:t>
            </a:r>
            <a:endParaRPr lang="es-CO">
              <a:solidFill>
                <a:srgbClr val="2A3446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67BA3C-C8E7-D2C0-CA2D-51258EC70713}"/>
              </a:ext>
            </a:extLst>
          </p:cNvPr>
          <p:cNvSpPr/>
          <p:nvPr/>
        </p:nvSpPr>
        <p:spPr>
          <a:xfrm>
            <a:off x="4454762" y="3810197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907E73A-B62C-4F25-7C4E-35ED0125B138}"/>
              </a:ext>
            </a:extLst>
          </p:cNvPr>
          <p:cNvSpPr/>
          <p:nvPr/>
        </p:nvSpPr>
        <p:spPr>
          <a:xfrm rot="16200000">
            <a:off x="7031967" y="3694652"/>
            <a:ext cx="3777089" cy="9715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FABE30F-6EB1-A716-F795-CDF5A1146C91}"/>
              </a:ext>
            </a:extLst>
          </p:cNvPr>
          <p:cNvSpPr/>
          <p:nvPr/>
        </p:nvSpPr>
        <p:spPr>
          <a:xfrm rot="16200000">
            <a:off x="8865816" y="3694652"/>
            <a:ext cx="3777089" cy="9715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7160D273-6FB1-78DA-6983-8615D08863B7}"/>
              </a:ext>
            </a:extLst>
          </p:cNvPr>
          <p:cNvSpPr/>
          <p:nvPr/>
        </p:nvSpPr>
        <p:spPr>
          <a:xfrm>
            <a:off x="7772557" y="3810197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DC5E84C-A4EC-F8A4-81CB-2ACBDA3FB1CF}"/>
              </a:ext>
            </a:extLst>
          </p:cNvPr>
          <p:cNvSpPr txBox="1"/>
          <p:nvPr/>
        </p:nvSpPr>
        <p:spPr>
          <a:xfrm>
            <a:off x="9606406" y="3952733"/>
            <a:ext cx="42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VS</a:t>
            </a:r>
            <a:endParaRPr lang="es-CO"/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892640D7-50E6-6E17-D4A4-08D13A51487F}"/>
              </a:ext>
            </a:extLst>
          </p:cNvPr>
          <p:cNvSpPr/>
          <p:nvPr/>
        </p:nvSpPr>
        <p:spPr>
          <a:xfrm rot="5400000">
            <a:off x="9627694" y="1006447"/>
            <a:ext cx="462060" cy="18764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2C64869-88EB-B096-C2E9-FF9B3487A425}"/>
              </a:ext>
            </a:extLst>
          </p:cNvPr>
          <p:cNvSpPr txBox="1"/>
          <p:nvPr/>
        </p:nvSpPr>
        <p:spPr>
          <a:xfrm>
            <a:off x="9245800" y="1313702"/>
            <a:ext cx="122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Diferencias</a:t>
            </a:r>
            <a:endParaRPr lang="es-CO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AE4758AD-A9A9-92D9-38B7-28B06EC9E898}"/>
              </a:ext>
            </a:extLst>
          </p:cNvPr>
          <p:cNvCxnSpPr>
            <a:cxnSpLocks/>
            <a:stCxn id="18" idx="1"/>
            <a:endCxn id="5" idx="6"/>
          </p:cNvCxnSpPr>
          <p:nvPr/>
        </p:nvCxnSpPr>
        <p:spPr>
          <a:xfrm rot="10800000" flipV="1">
            <a:off x="6292278" y="1498367"/>
            <a:ext cx="2953522" cy="1685367"/>
          </a:xfrm>
          <a:prstGeom prst="bentConnector2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032E7C6-F21D-5C4B-FAB2-EE143CC4387C}"/>
              </a:ext>
            </a:extLst>
          </p:cNvPr>
          <p:cNvSpPr txBox="1"/>
          <p:nvPr/>
        </p:nvSpPr>
        <p:spPr>
          <a:xfrm>
            <a:off x="4836099" y="1814828"/>
            <a:ext cx="2886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/>
              <a:t>Se ajusta el modelo a partir de estas diferencias en cada iteración</a:t>
            </a:r>
          </a:p>
          <a:p>
            <a:pPr algn="ctr"/>
            <a:endParaRPr lang="es-MX" sz="1400"/>
          </a:p>
          <a:p>
            <a:pPr algn="ctr"/>
            <a:r>
              <a:rPr lang="es-MX" sz="1400"/>
              <a:t>Entrenamiento</a:t>
            </a:r>
            <a:endParaRPr lang="es-CO" sz="1400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E1F67742-59A8-69F3-7F29-758FF20133CA}"/>
              </a:ext>
            </a:extLst>
          </p:cNvPr>
          <p:cNvSpPr txBox="1">
            <a:spLocks/>
          </p:cNvSpPr>
          <p:nvPr/>
        </p:nvSpPr>
        <p:spPr>
          <a:xfrm>
            <a:off x="4498497" y="789023"/>
            <a:ext cx="3493359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Entrenar al modelo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32205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DA6ECC2-8B82-FA04-5192-89589B2D8D28}"/>
              </a:ext>
            </a:extLst>
          </p:cNvPr>
          <p:cNvSpPr/>
          <p:nvPr/>
        </p:nvSpPr>
        <p:spPr>
          <a:xfrm>
            <a:off x="73167" y="3421479"/>
            <a:ext cx="4181475" cy="1237701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prueba</a:t>
            </a:r>
          </a:p>
        </p:txBody>
      </p:sp>
      <p:sp>
        <p:nvSpPr>
          <p:cNvPr id="5" name="Lágrima 4">
            <a:extLst>
              <a:ext uri="{FF2B5EF4-FFF2-40B4-BE49-F238E27FC236}">
                <a16:creationId xmlns:a16="http://schemas.microsoft.com/office/drawing/2014/main" id="{5276335A-D6BA-97EC-C9D0-51DABD8554DA}"/>
              </a:ext>
            </a:extLst>
          </p:cNvPr>
          <p:cNvSpPr/>
          <p:nvPr/>
        </p:nvSpPr>
        <p:spPr>
          <a:xfrm>
            <a:off x="5012118" y="3183735"/>
            <a:ext cx="2560320" cy="1764792"/>
          </a:xfrm>
          <a:prstGeom prst="teardrop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 de machine learning</a:t>
            </a:r>
            <a:endParaRPr lang="es-CO">
              <a:solidFill>
                <a:srgbClr val="2A3446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67BA3C-C8E7-D2C0-CA2D-51258EC70713}"/>
              </a:ext>
            </a:extLst>
          </p:cNvPr>
          <p:cNvSpPr/>
          <p:nvPr/>
        </p:nvSpPr>
        <p:spPr>
          <a:xfrm>
            <a:off x="4454762" y="3810197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907E73A-B62C-4F25-7C4E-35ED0125B138}"/>
              </a:ext>
            </a:extLst>
          </p:cNvPr>
          <p:cNvSpPr/>
          <p:nvPr/>
        </p:nvSpPr>
        <p:spPr>
          <a:xfrm rot="16200000">
            <a:off x="7031967" y="3694652"/>
            <a:ext cx="3777089" cy="9715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FABE30F-6EB1-A716-F795-CDF5A1146C91}"/>
              </a:ext>
            </a:extLst>
          </p:cNvPr>
          <p:cNvSpPr/>
          <p:nvPr/>
        </p:nvSpPr>
        <p:spPr>
          <a:xfrm rot="16200000">
            <a:off x="8865816" y="3694652"/>
            <a:ext cx="3777089" cy="9715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7160D273-6FB1-78DA-6983-8615D08863B7}"/>
              </a:ext>
            </a:extLst>
          </p:cNvPr>
          <p:cNvSpPr/>
          <p:nvPr/>
        </p:nvSpPr>
        <p:spPr>
          <a:xfrm>
            <a:off x="7772557" y="3810197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DC5E84C-A4EC-F8A4-81CB-2ACBDA3FB1CF}"/>
              </a:ext>
            </a:extLst>
          </p:cNvPr>
          <p:cNvSpPr txBox="1"/>
          <p:nvPr/>
        </p:nvSpPr>
        <p:spPr>
          <a:xfrm>
            <a:off x="9606406" y="3952733"/>
            <a:ext cx="42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VS</a:t>
            </a:r>
            <a:endParaRPr lang="es-CO"/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892640D7-50E6-6E17-D4A4-08D13A51487F}"/>
              </a:ext>
            </a:extLst>
          </p:cNvPr>
          <p:cNvSpPr/>
          <p:nvPr/>
        </p:nvSpPr>
        <p:spPr>
          <a:xfrm rot="5400000">
            <a:off x="9627694" y="1006447"/>
            <a:ext cx="462060" cy="18764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2C64869-88EB-B096-C2E9-FF9B3487A425}"/>
              </a:ext>
            </a:extLst>
          </p:cNvPr>
          <p:cNvSpPr txBox="1"/>
          <p:nvPr/>
        </p:nvSpPr>
        <p:spPr>
          <a:xfrm>
            <a:off x="8003587" y="1304654"/>
            <a:ext cx="35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Generamos métricas de desempeño</a:t>
            </a:r>
            <a:endParaRPr lang="es-CO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05ECC07D-9C83-CE35-2EFC-1C1B08A04F3F}"/>
              </a:ext>
            </a:extLst>
          </p:cNvPr>
          <p:cNvSpPr txBox="1">
            <a:spLocks/>
          </p:cNvSpPr>
          <p:nvPr/>
        </p:nvSpPr>
        <p:spPr>
          <a:xfrm>
            <a:off x="4498497" y="789023"/>
            <a:ext cx="3493359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Entrenar al modelo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56886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BC082D-2487-8109-6975-8B3D68DA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8" y="83345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2" y="2045366"/>
            <a:ext cx="4250526" cy="1215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5B845C-EEC7-071A-A263-23F2416D90BD}"/>
              </a:ext>
            </a:extLst>
          </p:cNvPr>
          <p:cNvSpPr txBox="1"/>
          <p:nvPr/>
        </p:nvSpPr>
        <p:spPr>
          <a:xfrm>
            <a:off x="859648" y="3344387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Modelos Supervisados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016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318D0971-7919-5106-1913-FC9478871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92" y="3698096"/>
            <a:ext cx="2651760" cy="26517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624234" y="857261"/>
            <a:ext cx="4658717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Supervisado</a:t>
            </a:r>
            <a:endParaRPr lang="es-ES" sz="280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536FC060-BD10-D632-F298-66371FC66354}"/>
              </a:ext>
            </a:extLst>
          </p:cNvPr>
          <p:cNvSpPr txBox="1">
            <a:spLocks/>
          </p:cNvSpPr>
          <p:nvPr/>
        </p:nvSpPr>
        <p:spPr>
          <a:xfrm>
            <a:off x="1833240" y="2920856"/>
            <a:ext cx="2958216" cy="508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¿Cómo estará el clima mañana, hará frío o calor?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52811D6-0396-5F19-2A23-2A408446485A}"/>
              </a:ext>
            </a:extLst>
          </p:cNvPr>
          <p:cNvSpPr txBox="1">
            <a:spLocks/>
          </p:cNvSpPr>
          <p:nvPr/>
        </p:nvSpPr>
        <p:spPr>
          <a:xfrm>
            <a:off x="6806082" y="2780365"/>
            <a:ext cx="3243739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¿Qué temperatura hará mañana?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093AA992-6C27-3C55-92FA-C5974B21AD79}"/>
              </a:ext>
            </a:extLst>
          </p:cNvPr>
          <p:cNvSpPr/>
          <p:nvPr/>
        </p:nvSpPr>
        <p:spPr>
          <a:xfrm rot="5400000">
            <a:off x="5387227" y="-567742"/>
            <a:ext cx="963588" cy="4837331"/>
          </a:xfrm>
          <a:prstGeom prst="leftBrace">
            <a:avLst>
              <a:gd name="adj1" fmla="val 0"/>
              <a:gd name="adj2" fmla="val 50998"/>
            </a:avLst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B5A185-262B-2E70-7078-40D3B9BF65DE}"/>
              </a:ext>
            </a:extLst>
          </p:cNvPr>
          <p:cNvSpPr txBox="1"/>
          <p:nvPr/>
        </p:nvSpPr>
        <p:spPr>
          <a:xfrm>
            <a:off x="2570242" y="2332718"/>
            <a:ext cx="176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Clasificación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2765DD4-86C9-8B0E-27E6-92B0F906A2D9}"/>
              </a:ext>
            </a:extLst>
          </p:cNvPr>
          <p:cNvSpPr txBox="1"/>
          <p:nvPr/>
        </p:nvSpPr>
        <p:spPr>
          <a:xfrm>
            <a:off x="7560605" y="2330887"/>
            <a:ext cx="144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Regresión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9BE284F5-3922-AB87-60D6-DDB84837FA62}"/>
              </a:ext>
            </a:extLst>
          </p:cNvPr>
          <p:cNvSpPr/>
          <p:nvPr/>
        </p:nvSpPr>
        <p:spPr>
          <a:xfrm>
            <a:off x="2036064" y="3831336"/>
            <a:ext cx="653050" cy="1056784"/>
          </a:xfrm>
          <a:prstGeom prst="leftBrac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Abrir llave 24">
            <a:extLst>
              <a:ext uri="{FF2B5EF4-FFF2-40B4-BE49-F238E27FC236}">
                <a16:creationId xmlns:a16="http://schemas.microsoft.com/office/drawing/2014/main" id="{1A37DDE9-701E-7A26-BC9A-F0A03085D782}"/>
              </a:ext>
            </a:extLst>
          </p:cNvPr>
          <p:cNvSpPr/>
          <p:nvPr/>
        </p:nvSpPr>
        <p:spPr>
          <a:xfrm>
            <a:off x="2036064" y="4937760"/>
            <a:ext cx="653050" cy="1106424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5F8224-7B46-CC6E-E950-CDDD39D7A19F}"/>
              </a:ext>
            </a:extLst>
          </p:cNvPr>
          <p:cNvSpPr txBox="1"/>
          <p:nvPr/>
        </p:nvSpPr>
        <p:spPr>
          <a:xfrm>
            <a:off x="1362482" y="417506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Calor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DA674B1-B386-F04B-6BE3-C0F7910B7865}"/>
              </a:ext>
            </a:extLst>
          </p:cNvPr>
          <p:cNvSpPr txBox="1"/>
          <p:nvPr/>
        </p:nvSpPr>
        <p:spPr>
          <a:xfrm>
            <a:off x="1362482" y="530957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Frio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22D513C-D28B-5D14-AA74-578200C54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70" y="3559624"/>
            <a:ext cx="2651760" cy="265176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4994A2C5-1A42-9B72-E072-901A374BC47A}"/>
              </a:ext>
            </a:extLst>
          </p:cNvPr>
          <p:cNvSpPr txBox="1"/>
          <p:nvPr/>
        </p:nvSpPr>
        <p:spPr>
          <a:xfrm>
            <a:off x="6473876" y="453525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24 °C</a:t>
            </a:r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CD9AE31-225B-31BA-4BD1-0A8A85C2EBC1}"/>
              </a:ext>
            </a:extLst>
          </p:cNvPr>
          <p:cNvSpPr/>
          <p:nvPr/>
        </p:nvSpPr>
        <p:spPr>
          <a:xfrm>
            <a:off x="7190232" y="4544394"/>
            <a:ext cx="522769" cy="341110"/>
          </a:xfrm>
          <a:prstGeom prst="rightArrow">
            <a:avLst>
              <a:gd name="adj1" fmla="val 28554"/>
              <a:gd name="adj2" fmla="val 5000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3786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624234" y="857261"/>
            <a:ext cx="4658717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Supervisado</a:t>
            </a:r>
            <a:endParaRPr lang="es-ES" sz="280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536FC060-BD10-D632-F298-66371FC66354}"/>
              </a:ext>
            </a:extLst>
          </p:cNvPr>
          <p:cNvSpPr txBox="1">
            <a:spLocks/>
          </p:cNvSpPr>
          <p:nvPr/>
        </p:nvSpPr>
        <p:spPr>
          <a:xfrm>
            <a:off x="2142179" y="2844586"/>
            <a:ext cx="2939319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Churn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¿El cliente se fue?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52811D6-0396-5F19-2A23-2A408446485A}"/>
              </a:ext>
            </a:extLst>
          </p:cNvPr>
          <p:cNvSpPr txBox="1">
            <a:spLocks/>
          </p:cNvSpPr>
          <p:nvPr/>
        </p:nvSpPr>
        <p:spPr>
          <a:xfrm>
            <a:off x="6491948" y="2839961"/>
            <a:ext cx="3541318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Estimación ingreso próximo trimestre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093AA992-6C27-3C55-92FA-C5974B21AD79}"/>
              </a:ext>
            </a:extLst>
          </p:cNvPr>
          <p:cNvSpPr/>
          <p:nvPr/>
        </p:nvSpPr>
        <p:spPr>
          <a:xfrm rot="5400000">
            <a:off x="5387227" y="-567742"/>
            <a:ext cx="963588" cy="4837331"/>
          </a:xfrm>
          <a:prstGeom prst="leftBrace">
            <a:avLst>
              <a:gd name="adj1" fmla="val 0"/>
              <a:gd name="adj2" fmla="val 50998"/>
            </a:avLst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B5A185-262B-2E70-7078-40D3B9BF65DE}"/>
              </a:ext>
            </a:extLst>
          </p:cNvPr>
          <p:cNvSpPr txBox="1"/>
          <p:nvPr/>
        </p:nvSpPr>
        <p:spPr>
          <a:xfrm>
            <a:off x="2570242" y="2332718"/>
            <a:ext cx="176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Clasificación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2765DD4-86C9-8B0E-27E6-92B0F906A2D9}"/>
              </a:ext>
            </a:extLst>
          </p:cNvPr>
          <p:cNvSpPr txBox="1"/>
          <p:nvPr/>
        </p:nvSpPr>
        <p:spPr>
          <a:xfrm>
            <a:off x="7560605" y="2330887"/>
            <a:ext cx="144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Regresión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D0C56C-B6A2-EB52-58B3-A52EC45EB7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46" y="3566109"/>
            <a:ext cx="2070415" cy="15439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F7BC08-5EB0-9E14-CD07-2358D688F5DB}"/>
              </a:ext>
            </a:extLst>
          </p:cNvPr>
          <p:cNvSpPr txBox="1"/>
          <p:nvPr/>
        </p:nvSpPr>
        <p:spPr>
          <a:xfrm>
            <a:off x="1937919" y="5165705"/>
            <a:ext cx="2939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Estimamos con base a los clientes que se fueron en meses anteriores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993515-76F3-8A1E-4E01-B165A5E78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55" y="3246276"/>
            <a:ext cx="1863771" cy="186377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5C5E4E3-F708-7601-E297-40F01C21BA57}"/>
              </a:ext>
            </a:extLst>
          </p:cNvPr>
          <p:cNvSpPr txBox="1"/>
          <p:nvPr/>
        </p:nvSpPr>
        <p:spPr>
          <a:xfrm>
            <a:off x="7102530" y="5176671"/>
            <a:ext cx="2297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Estimamos con base a los ingresos de trimestres anteriores</a:t>
            </a:r>
          </a:p>
        </p:txBody>
      </p:sp>
    </p:spTree>
    <p:extLst>
      <p:ext uri="{BB962C8B-B14F-4D97-AF65-F5344CB8AC3E}">
        <p14:creationId xmlns:p14="http://schemas.microsoft.com/office/powerpoint/2010/main" val="1875257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624234" y="857261"/>
            <a:ext cx="4658717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Supervisado</a:t>
            </a:r>
            <a:endParaRPr lang="es-ES" sz="280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536FC060-BD10-D632-F298-66371FC66354}"/>
              </a:ext>
            </a:extLst>
          </p:cNvPr>
          <p:cNvSpPr txBox="1">
            <a:spLocks/>
          </p:cNvSpPr>
          <p:nvPr/>
        </p:nvSpPr>
        <p:spPr>
          <a:xfrm>
            <a:off x="2142179" y="2844586"/>
            <a:ext cx="2939319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Churn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¿El cliente se fue?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52811D6-0396-5F19-2A23-2A408446485A}"/>
              </a:ext>
            </a:extLst>
          </p:cNvPr>
          <p:cNvSpPr txBox="1">
            <a:spLocks/>
          </p:cNvSpPr>
          <p:nvPr/>
        </p:nvSpPr>
        <p:spPr>
          <a:xfrm>
            <a:off x="6491948" y="2839961"/>
            <a:ext cx="3541318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Estimación ingreso próximo trimestre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093AA992-6C27-3C55-92FA-C5974B21AD79}"/>
              </a:ext>
            </a:extLst>
          </p:cNvPr>
          <p:cNvSpPr/>
          <p:nvPr/>
        </p:nvSpPr>
        <p:spPr>
          <a:xfrm rot="5400000">
            <a:off x="5387227" y="-567742"/>
            <a:ext cx="963588" cy="4837331"/>
          </a:xfrm>
          <a:prstGeom prst="leftBrace">
            <a:avLst>
              <a:gd name="adj1" fmla="val 0"/>
              <a:gd name="adj2" fmla="val 50998"/>
            </a:avLst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B5A185-262B-2E70-7078-40D3B9BF65DE}"/>
              </a:ext>
            </a:extLst>
          </p:cNvPr>
          <p:cNvSpPr txBox="1"/>
          <p:nvPr/>
        </p:nvSpPr>
        <p:spPr>
          <a:xfrm>
            <a:off x="2570242" y="2332718"/>
            <a:ext cx="176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Clasificación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2765DD4-86C9-8B0E-27E6-92B0F906A2D9}"/>
              </a:ext>
            </a:extLst>
          </p:cNvPr>
          <p:cNvSpPr txBox="1"/>
          <p:nvPr/>
        </p:nvSpPr>
        <p:spPr>
          <a:xfrm>
            <a:off x="7560605" y="2330887"/>
            <a:ext cx="144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Regresión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D0C56C-B6A2-EB52-58B3-A52EC45EB7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46" y="3566109"/>
            <a:ext cx="2070415" cy="15439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F7BC08-5EB0-9E14-CD07-2358D688F5DB}"/>
              </a:ext>
            </a:extLst>
          </p:cNvPr>
          <p:cNvSpPr txBox="1"/>
          <p:nvPr/>
        </p:nvSpPr>
        <p:spPr>
          <a:xfrm>
            <a:off x="1937919" y="5165705"/>
            <a:ext cx="2939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Estimamos con base a los clientes que se fueron en meses anteriores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993515-76F3-8A1E-4E01-B165A5E78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55" y="3246276"/>
            <a:ext cx="1863771" cy="186377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5C5E4E3-F708-7601-E297-40F01C21BA57}"/>
              </a:ext>
            </a:extLst>
          </p:cNvPr>
          <p:cNvSpPr txBox="1"/>
          <p:nvPr/>
        </p:nvSpPr>
        <p:spPr>
          <a:xfrm>
            <a:off x="7102530" y="5176671"/>
            <a:ext cx="2297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Estimamos con base a los ingresos de trimestres anteriores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6223C7A-BFAE-9DD0-42E9-501B2A797A3B}"/>
              </a:ext>
            </a:extLst>
          </p:cNvPr>
          <p:cNvSpPr/>
          <p:nvPr/>
        </p:nvSpPr>
        <p:spPr>
          <a:xfrm>
            <a:off x="1728216" y="2330887"/>
            <a:ext cx="3149022" cy="39274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45144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624234" y="857261"/>
            <a:ext cx="4658717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Supervisado</a:t>
            </a:r>
            <a:endParaRPr lang="es-ES" sz="2800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52811D6-0396-5F19-2A23-2A408446485A}"/>
              </a:ext>
            </a:extLst>
          </p:cNvPr>
          <p:cNvSpPr txBox="1">
            <a:spLocks/>
          </p:cNvSpPr>
          <p:nvPr/>
        </p:nvSpPr>
        <p:spPr>
          <a:xfrm>
            <a:off x="7317109" y="3407533"/>
            <a:ext cx="1931682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Regresión lineal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093AA992-6C27-3C55-92FA-C5974B21AD79}"/>
              </a:ext>
            </a:extLst>
          </p:cNvPr>
          <p:cNvSpPr/>
          <p:nvPr/>
        </p:nvSpPr>
        <p:spPr>
          <a:xfrm rot="5400000">
            <a:off x="5387227" y="-567742"/>
            <a:ext cx="963588" cy="4837331"/>
          </a:xfrm>
          <a:prstGeom prst="leftBrace">
            <a:avLst>
              <a:gd name="adj1" fmla="val 0"/>
              <a:gd name="adj2" fmla="val 50998"/>
            </a:avLst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B5A185-262B-2E70-7078-40D3B9BF65DE}"/>
              </a:ext>
            </a:extLst>
          </p:cNvPr>
          <p:cNvSpPr txBox="1"/>
          <p:nvPr/>
        </p:nvSpPr>
        <p:spPr>
          <a:xfrm>
            <a:off x="2570242" y="2332718"/>
            <a:ext cx="176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Clasificación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2765DD4-86C9-8B0E-27E6-92B0F906A2D9}"/>
              </a:ext>
            </a:extLst>
          </p:cNvPr>
          <p:cNvSpPr txBox="1"/>
          <p:nvPr/>
        </p:nvSpPr>
        <p:spPr>
          <a:xfrm>
            <a:off x="7560605" y="2330887"/>
            <a:ext cx="144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Regresión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E440CA75-4EA1-2CD1-E235-45CC431E8AD4}"/>
              </a:ext>
            </a:extLst>
          </p:cNvPr>
          <p:cNvSpPr txBox="1">
            <a:spLocks/>
          </p:cNvSpPr>
          <p:nvPr/>
        </p:nvSpPr>
        <p:spPr>
          <a:xfrm>
            <a:off x="3969765" y="3851520"/>
            <a:ext cx="1931682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Regresión logística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59D40ABB-B553-F5CB-EA55-5DE81613644C}"/>
              </a:ext>
            </a:extLst>
          </p:cNvPr>
          <p:cNvSpPr txBox="1">
            <a:spLocks/>
          </p:cNvSpPr>
          <p:nvPr/>
        </p:nvSpPr>
        <p:spPr>
          <a:xfrm>
            <a:off x="970411" y="3836646"/>
            <a:ext cx="2010902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Arboles de Decisión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D5213E0-9991-4B6A-44CF-103DAD6D5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109" y="3851520"/>
            <a:ext cx="2200656" cy="2200656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CEE6CB9-6951-9F28-040C-3EBB0A634AB4}"/>
              </a:ext>
            </a:extLst>
          </p:cNvPr>
          <p:cNvCxnSpPr>
            <a:stCxn id="22" idx="2"/>
          </p:cNvCxnSpPr>
          <p:nvPr/>
        </p:nvCxnSpPr>
        <p:spPr>
          <a:xfrm flipH="1">
            <a:off x="8282950" y="2792552"/>
            <a:ext cx="1" cy="636448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rir llave 16">
            <a:extLst>
              <a:ext uri="{FF2B5EF4-FFF2-40B4-BE49-F238E27FC236}">
                <a16:creationId xmlns:a16="http://schemas.microsoft.com/office/drawing/2014/main" id="{1D8A5FEB-6FA4-1FDF-D168-C886F737EEB7}"/>
              </a:ext>
            </a:extLst>
          </p:cNvPr>
          <p:cNvSpPr/>
          <p:nvPr/>
        </p:nvSpPr>
        <p:spPr>
          <a:xfrm rot="5400000">
            <a:off x="2973940" y="1782093"/>
            <a:ext cx="963588" cy="2959743"/>
          </a:xfrm>
          <a:prstGeom prst="leftBrace">
            <a:avLst>
              <a:gd name="adj1" fmla="val 0"/>
              <a:gd name="adj2" fmla="val 50998"/>
            </a:avLst>
          </a:prstGeom>
          <a:ln w="60325"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481D1C1-5AD7-D751-271B-0C879E4ED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78" y="4298972"/>
            <a:ext cx="2200656" cy="220065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756B265-9355-DF29-0431-6C1EABA26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11" y="4176337"/>
            <a:ext cx="1989221" cy="19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26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44478DEC-A93B-CEFF-7289-EA7268133FAB}"/>
              </a:ext>
            </a:extLst>
          </p:cNvPr>
          <p:cNvGrpSpPr/>
          <p:nvPr/>
        </p:nvGrpSpPr>
        <p:grpSpPr>
          <a:xfrm>
            <a:off x="382589" y="1783080"/>
            <a:ext cx="6518525" cy="3646700"/>
            <a:chOff x="970411" y="857261"/>
            <a:chExt cx="8547354" cy="5642367"/>
          </a:xfrm>
        </p:grpSpPr>
        <p:sp>
          <p:nvSpPr>
            <p:cNvPr id="2" name="Marcador de texto 4">
              <a:extLst>
                <a:ext uri="{FF2B5EF4-FFF2-40B4-BE49-F238E27FC236}">
                  <a16:creationId xmlns:a16="http://schemas.microsoft.com/office/drawing/2014/main" id="{BCD48C6E-05C0-8623-D363-00004817C0B5}"/>
                </a:ext>
              </a:extLst>
            </p:cNvPr>
            <p:cNvSpPr txBox="1">
              <a:spLocks/>
            </p:cNvSpPr>
            <p:nvPr/>
          </p:nvSpPr>
          <p:spPr>
            <a:xfrm>
              <a:off x="3624234" y="857261"/>
              <a:ext cx="4658717" cy="5118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CO" sz="1100" b="1">
                  <a:solidFill>
                    <a:srgbClr val="00B0F0"/>
                  </a:solidFill>
                  <a:effectLst/>
                  <a:latin typeface="Arial" panose="020B0604020202020204" pitchFamily="34" charset="0"/>
                </a:rPr>
                <a:t>Aprendizaje Supervisado</a:t>
              </a:r>
              <a:endParaRPr lang="es-ES" sz="1100"/>
            </a:p>
          </p:txBody>
        </p:sp>
        <p:sp>
          <p:nvSpPr>
            <p:cNvPr id="9" name="Marcador de texto 4">
              <a:extLst>
                <a:ext uri="{FF2B5EF4-FFF2-40B4-BE49-F238E27FC236}">
                  <a16:creationId xmlns:a16="http://schemas.microsoft.com/office/drawing/2014/main" id="{C52811D6-0396-5F19-2A23-2A408446485A}"/>
                </a:ext>
              </a:extLst>
            </p:cNvPr>
            <p:cNvSpPr txBox="1">
              <a:spLocks/>
            </p:cNvSpPr>
            <p:nvPr/>
          </p:nvSpPr>
          <p:spPr>
            <a:xfrm>
              <a:off x="7317109" y="3407533"/>
              <a:ext cx="1931682" cy="3396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Regresión lineal</a:t>
              </a:r>
            </a:p>
          </p:txBody>
        </p:sp>
        <p:sp>
          <p:nvSpPr>
            <p:cNvPr id="20" name="Abrir llave 19">
              <a:extLst>
                <a:ext uri="{FF2B5EF4-FFF2-40B4-BE49-F238E27FC236}">
                  <a16:creationId xmlns:a16="http://schemas.microsoft.com/office/drawing/2014/main" id="{093AA992-6C27-3C55-92FA-C5974B21AD79}"/>
                </a:ext>
              </a:extLst>
            </p:cNvPr>
            <p:cNvSpPr/>
            <p:nvPr/>
          </p:nvSpPr>
          <p:spPr>
            <a:xfrm rot="5400000">
              <a:off x="5387227" y="-567742"/>
              <a:ext cx="963588" cy="4837331"/>
            </a:xfrm>
            <a:prstGeom prst="leftBrace">
              <a:avLst>
                <a:gd name="adj1" fmla="val 0"/>
                <a:gd name="adj2" fmla="val 50998"/>
              </a:avLst>
            </a:prstGeom>
            <a:ln w="762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/>
              <a:endParaRPr lang="es-CO" sz="110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CB5A185-262B-2E70-7078-40D3B9BF65DE}"/>
                </a:ext>
              </a:extLst>
            </p:cNvPr>
            <p:cNvSpPr txBox="1"/>
            <p:nvPr/>
          </p:nvSpPr>
          <p:spPr>
            <a:xfrm>
              <a:off x="2570242" y="2332718"/>
              <a:ext cx="1192210" cy="404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s-CO" sz="1100" b="1">
                  <a:solidFill>
                    <a:srgbClr val="2B9AFF"/>
                  </a:solidFill>
                </a:rPr>
                <a:t>Clasificación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2765DD4-86C9-8B0E-27E6-92B0F906A2D9}"/>
                </a:ext>
              </a:extLst>
            </p:cNvPr>
            <p:cNvSpPr txBox="1"/>
            <p:nvPr/>
          </p:nvSpPr>
          <p:spPr>
            <a:xfrm>
              <a:off x="7781430" y="2344194"/>
              <a:ext cx="1003037" cy="404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s-CO" sz="1100" b="1">
                  <a:solidFill>
                    <a:srgbClr val="2B9AFF"/>
                  </a:solidFill>
                </a:rPr>
                <a:t>Regresión</a:t>
              </a:r>
            </a:p>
          </p:txBody>
        </p:sp>
        <p:sp>
          <p:nvSpPr>
            <p:cNvPr id="11" name="Marcador de texto 4">
              <a:extLst>
                <a:ext uri="{FF2B5EF4-FFF2-40B4-BE49-F238E27FC236}">
                  <a16:creationId xmlns:a16="http://schemas.microsoft.com/office/drawing/2014/main" id="{E440CA75-4EA1-2CD1-E235-45CC431E8AD4}"/>
                </a:ext>
              </a:extLst>
            </p:cNvPr>
            <p:cNvSpPr txBox="1">
              <a:spLocks/>
            </p:cNvSpPr>
            <p:nvPr/>
          </p:nvSpPr>
          <p:spPr>
            <a:xfrm>
              <a:off x="3969765" y="3851520"/>
              <a:ext cx="1931682" cy="3396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Regresión logística</a:t>
              </a:r>
            </a:p>
          </p:txBody>
        </p:sp>
        <p:sp>
          <p:nvSpPr>
            <p:cNvPr id="12" name="Marcador de texto 4">
              <a:extLst>
                <a:ext uri="{FF2B5EF4-FFF2-40B4-BE49-F238E27FC236}">
                  <a16:creationId xmlns:a16="http://schemas.microsoft.com/office/drawing/2014/main" id="{59D40ABB-B553-F5CB-EA55-5DE81613644C}"/>
                </a:ext>
              </a:extLst>
            </p:cNvPr>
            <p:cNvSpPr txBox="1">
              <a:spLocks/>
            </p:cNvSpPr>
            <p:nvPr/>
          </p:nvSpPr>
          <p:spPr>
            <a:xfrm>
              <a:off x="970411" y="3836646"/>
              <a:ext cx="2010902" cy="3396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Arboles de Decisión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ED5213E0-9991-4B6A-44CF-103DAD6D5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7109" y="3851520"/>
              <a:ext cx="2200656" cy="2200656"/>
            </a:xfrm>
            <a:prstGeom prst="rect">
              <a:avLst/>
            </a:prstGeom>
          </p:spPr>
        </p:pic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7CEE6CB9-6951-9F28-040C-3EBB0A634AB4}"/>
                </a:ext>
              </a:extLst>
            </p:cNvPr>
            <p:cNvCxnSpPr>
              <a:cxnSpLocks/>
              <a:stCxn id="22" idx="2"/>
              <a:endCxn id="9" idx="0"/>
            </p:cNvCxnSpPr>
            <p:nvPr/>
          </p:nvCxnSpPr>
          <p:spPr>
            <a:xfrm>
              <a:off x="8282949" y="2748971"/>
              <a:ext cx="1" cy="658562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brir llave 16">
              <a:extLst>
                <a:ext uri="{FF2B5EF4-FFF2-40B4-BE49-F238E27FC236}">
                  <a16:creationId xmlns:a16="http://schemas.microsoft.com/office/drawing/2014/main" id="{1D8A5FEB-6FA4-1FDF-D168-C886F737EEB7}"/>
                </a:ext>
              </a:extLst>
            </p:cNvPr>
            <p:cNvSpPr/>
            <p:nvPr/>
          </p:nvSpPr>
          <p:spPr>
            <a:xfrm rot="5400000">
              <a:off x="2973940" y="1782093"/>
              <a:ext cx="963588" cy="2959743"/>
            </a:xfrm>
            <a:prstGeom prst="leftBrace">
              <a:avLst>
                <a:gd name="adj1" fmla="val 0"/>
                <a:gd name="adj2" fmla="val 50998"/>
              </a:avLst>
            </a:prstGeom>
            <a:ln w="60325"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/>
              <a:endParaRPr lang="es-CO" sz="1100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481D1C1-5AD7-D751-271B-0C879E4ED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5278" y="4298972"/>
              <a:ext cx="2200656" cy="2200656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1756B265-9355-DF29-0431-6C1EABA26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411" y="4176337"/>
              <a:ext cx="1989221" cy="1989221"/>
            </a:xfrm>
            <a:prstGeom prst="rect">
              <a:avLst/>
            </a:prstGeom>
          </p:spPr>
        </p:pic>
      </p:grp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8E9570A9-B352-0F7F-19F3-BEFBA1A2D83C}"/>
              </a:ext>
            </a:extLst>
          </p:cNvPr>
          <p:cNvSpPr txBox="1">
            <a:spLocks/>
          </p:cNvSpPr>
          <p:nvPr/>
        </p:nvSpPr>
        <p:spPr>
          <a:xfrm>
            <a:off x="8612045" y="4317582"/>
            <a:ext cx="2751197" cy="1422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Estos son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algunos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de los muchos modelos que existen</a:t>
            </a:r>
          </a:p>
        </p:txBody>
      </p:sp>
      <p:sp>
        <p:nvSpPr>
          <p:cNvPr id="15" name="Abrir llave 14">
            <a:extLst>
              <a:ext uri="{FF2B5EF4-FFF2-40B4-BE49-F238E27FC236}">
                <a16:creationId xmlns:a16="http://schemas.microsoft.com/office/drawing/2014/main" id="{5A89BF8E-8C5A-9AC0-1576-B41BBF75C640}"/>
              </a:ext>
            </a:extLst>
          </p:cNvPr>
          <p:cNvSpPr/>
          <p:nvPr/>
        </p:nvSpPr>
        <p:spPr>
          <a:xfrm rot="10800000">
            <a:off x="7078461" y="3328415"/>
            <a:ext cx="1533584" cy="2788919"/>
          </a:xfrm>
          <a:prstGeom prst="leftBrac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1E5754A-918C-937F-02E1-9EA896ABFEAA}"/>
              </a:ext>
            </a:extLst>
          </p:cNvPr>
          <p:cNvCxnSpPr/>
          <p:nvPr/>
        </p:nvCxnSpPr>
        <p:spPr>
          <a:xfrm>
            <a:off x="447602" y="3328415"/>
            <a:ext cx="6630859" cy="0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E9554330-47C9-2822-19DB-85BEAF8F5827}"/>
              </a:ext>
            </a:extLst>
          </p:cNvPr>
          <p:cNvCxnSpPr/>
          <p:nvPr/>
        </p:nvCxnSpPr>
        <p:spPr>
          <a:xfrm>
            <a:off x="492317" y="6117335"/>
            <a:ext cx="6630859" cy="0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93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FFCC063-A8A9-EF73-BC81-E79AC3417CAD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Variables cualitativas</a:t>
            </a:r>
            <a:endParaRPr lang="es-ES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5FE7CAAF-CF44-E9E6-C3D6-A7DA2730D83A}"/>
              </a:ext>
            </a:extLst>
          </p:cNvPr>
          <p:cNvSpPr txBox="1">
            <a:spLocks/>
          </p:cNvSpPr>
          <p:nvPr/>
        </p:nvSpPr>
        <p:spPr>
          <a:xfrm>
            <a:off x="9255929" y="1707665"/>
            <a:ext cx="2446145" cy="189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b="1">
                <a:solidFill>
                  <a:srgbClr val="019DF4"/>
                </a:solidFill>
                <a:latin typeface="Arial"/>
                <a:cs typeface="Arial"/>
              </a:rPr>
              <a:t>Algunas variables categóricas se pueden derivar de variables cuantitativas</a:t>
            </a:r>
            <a:endParaRPr lang="es-ES" sz="1600">
              <a:ea typeface="Calibri"/>
              <a:cs typeface="Calibri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03D8E10-2974-A3E6-91AD-22BE25A6A689}"/>
              </a:ext>
            </a:extLst>
          </p:cNvPr>
          <p:cNvCxnSpPr/>
          <p:nvPr/>
        </p:nvCxnSpPr>
        <p:spPr>
          <a:xfrm>
            <a:off x="9133488" y="1460938"/>
            <a:ext cx="49607" cy="4776949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B47BD664-5CDC-5009-3AF4-1A746EBFD389}"/>
              </a:ext>
            </a:extLst>
          </p:cNvPr>
          <p:cNvSpPr txBox="1">
            <a:spLocks/>
          </p:cNvSpPr>
          <p:nvPr/>
        </p:nvSpPr>
        <p:spPr>
          <a:xfrm>
            <a:off x="9257798" y="3253414"/>
            <a:ext cx="2595443" cy="2808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6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  <a:p>
            <a:endParaRPr lang="es-MX" sz="16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  <a:p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   Rango etario</a:t>
            </a:r>
          </a:p>
          <a:p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   Nivel de ingreso</a:t>
            </a:r>
          </a:p>
          <a:p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   Aprobación en un</a:t>
            </a:r>
          </a:p>
          <a:p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   examen</a:t>
            </a:r>
            <a:endParaRPr lang="es-MX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Gráfico 12" descr="Marca de verificación con relleno sólido">
            <a:extLst>
              <a:ext uri="{FF2B5EF4-FFF2-40B4-BE49-F238E27FC236}">
                <a16:creationId xmlns:a16="http://schemas.microsoft.com/office/drawing/2014/main" id="{5930D86A-DAB4-DC4C-97B2-10730F0FB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6247" y="3773215"/>
            <a:ext cx="323194" cy="325821"/>
          </a:xfrm>
          <a:prstGeom prst="rect">
            <a:avLst/>
          </a:prstGeom>
        </p:spPr>
      </p:pic>
      <p:pic>
        <p:nvPicPr>
          <p:cNvPr id="16" name="Gráfico 15" descr="Marca de verificación con relleno sólido">
            <a:extLst>
              <a:ext uri="{FF2B5EF4-FFF2-40B4-BE49-F238E27FC236}">
                <a16:creationId xmlns:a16="http://schemas.microsoft.com/office/drawing/2014/main" id="{1F4177D0-7884-60FC-AB7A-748778D63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6247" y="4259318"/>
            <a:ext cx="323194" cy="325821"/>
          </a:xfrm>
          <a:prstGeom prst="rect">
            <a:avLst/>
          </a:prstGeom>
        </p:spPr>
      </p:pic>
      <p:pic>
        <p:nvPicPr>
          <p:cNvPr id="17" name="Gráfico 16" descr="Marca de verificación con relleno sólido">
            <a:extLst>
              <a:ext uri="{FF2B5EF4-FFF2-40B4-BE49-F238E27FC236}">
                <a16:creationId xmlns:a16="http://schemas.microsoft.com/office/drawing/2014/main" id="{761079E1-EA8A-F274-BE7E-437014101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6246" y="4876801"/>
            <a:ext cx="323194" cy="325821"/>
          </a:xfrm>
          <a:prstGeom prst="rect">
            <a:avLst/>
          </a:prstGeom>
        </p:spPr>
      </p:pic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FB29EA39-B6F7-EF28-6A64-33533296A3B2}"/>
              </a:ext>
            </a:extLst>
          </p:cNvPr>
          <p:cNvSpPr txBox="1">
            <a:spLocks/>
          </p:cNvSpPr>
          <p:nvPr/>
        </p:nvSpPr>
        <p:spPr>
          <a:xfrm>
            <a:off x="3488302" y="2893477"/>
            <a:ext cx="2012226" cy="32421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</a:rPr>
              <a:t>Valores arbitrarios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842EF8F0-2FE1-8F7B-3DA1-59DE213F383E}"/>
              </a:ext>
            </a:extLst>
          </p:cNvPr>
          <p:cNvSpPr txBox="1">
            <a:spLocks/>
          </p:cNvSpPr>
          <p:nvPr/>
        </p:nvSpPr>
        <p:spPr>
          <a:xfrm>
            <a:off x="3475162" y="4682189"/>
            <a:ext cx="2012227" cy="5769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</a:rPr>
              <a:t>Valores que pueden tener </a:t>
            </a:r>
            <a:r>
              <a:rPr lang="es-MX" sz="1600" b="1">
                <a:solidFill>
                  <a:srgbClr val="019DF4"/>
                </a:solidFill>
              </a:rPr>
              <a:t>orden</a:t>
            </a:r>
            <a:endParaRPr lang="es-MX" sz="1600">
              <a:solidFill>
                <a:srgbClr val="019DF4"/>
              </a:solidFill>
              <a:ea typeface="Calibri"/>
              <a:cs typeface="Calibri"/>
            </a:endParaRP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8D15E882-9888-D3A3-9C90-5044A79F18D3}"/>
              </a:ext>
            </a:extLst>
          </p:cNvPr>
          <p:cNvSpPr txBox="1">
            <a:spLocks/>
          </p:cNvSpPr>
          <p:nvPr/>
        </p:nvSpPr>
        <p:spPr>
          <a:xfrm>
            <a:off x="6618349" y="2270235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</a:rPr>
              <a:t>Color de ojos de una persona</a:t>
            </a:r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EB23CF45-97BC-A232-9248-C9EC50C6EAB3}"/>
              </a:ext>
            </a:extLst>
          </p:cNvPr>
          <p:cNvSpPr txBox="1">
            <a:spLocks/>
          </p:cNvSpPr>
          <p:nvPr/>
        </p:nvSpPr>
        <p:spPr>
          <a:xfrm>
            <a:off x="7564280" y="3227500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16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EFCDC9A5-0F8E-3193-0A60-BD3C017A2B32}"/>
              </a:ext>
            </a:extLst>
          </p:cNvPr>
          <p:cNvSpPr txBox="1">
            <a:spLocks/>
          </p:cNvSpPr>
          <p:nvPr/>
        </p:nvSpPr>
        <p:spPr>
          <a:xfrm>
            <a:off x="6618349" y="5263134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</a:rPr>
              <a:t>Grado de satisfacción de un usuario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5FC496CF-E453-4DCD-D20D-54C462CD7A04}"/>
              </a:ext>
            </a:extLst>
          </p:cNvPr>
          <p:cNvSpPr txBox="1">
            <a:spLocks/>
          </p:cNvSpPr>
          <p:nvPr/>
        </p:nvSpPr>
        <p:spPr>
          <a:xfrm>
            <a:off x="6618349" y="3261426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>
                <a:solidFill>
                  <a:srgbClr val="0C0C0C"/>
                </a:solidFill>
              </a:rPr>
              <a:t>Tipo de mascota de una persona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2A2D8E5-20C4-0707-B4C6-681AB096404F}"/>
              </a:ext>
            </a:extLst>
          </p:cNvPr>
          <p:cNvGrpSpPr/>
          <p:nvPr/>
        </p:nvGrpSpPr>
        <p:grpSpPr>
          <a:xfrm>
            <a:off x="643880" y="2729379"/>
            <a:ext cx="1643344" cy="648432"/>
            <a:chOff x="1616087" y="1888551"/>
            <a:chExt cx="4558621" cy="1129145"/>
          </a:xfrm>
        </p:grpSpPr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98AF906C-3B1F-4430-C389-A7534AC1EDDE}"/>
                </a:ext>
              </a:extLst>
            </p:cNvPr>
            <p:cNvSpPr/>
            <p:nvPr/>
          </p:nvSpPr>
          <p:spPr>
            <a:xfrm>
              <a:off x="1616087" y="1888551"/>
              <a:ext cx="4558621" cy="11291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>
                <a:solidFill>
                  <a:srgbClr val="019DF4"/>
                </a:solidFill>
                <a:latin typeface="Arial"/>
                <a:cs typeface="Arial"/>
              </a:endParaRPr>
            </a:p>
          </p:txBody>
        </p:sp>
        <p:sp>
          <p:nvSpPr>
            <p:cNvPr id="41" name="CuadroTexto 60">
              <a:extLst>
                <a:ext uri="{FF2B5EF4-FFF2-40B4-BE49-F238E27FC236}">
                  <a16:creationId xmlns:a16="http://schemas.microsoft.com/office/drawing/2014/main" id="{A1822C60-7892-CC56-ADF4-4F59B27DA6A8}"/>
                </a:ext>
              </a:extLst>
            </p:cNvPr>
            <p:cNvSpPr txBox="1"/>
            <p:nvPr/>
          </p:nvSpPr>
          <p:spPr>
            <a:xfrm>
              <a:off x="1748659" y="2123051"/>
              <a:ext cx="4245471" cy="64313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b="1">
                  <a:solidFill>
                    <a:srgbClr val="019DF4"/>
                  </a:solidFill>
                  <a:latin typeface="Arial"/>
                  <a:cs typeface="Arial"/>
                </a:rPr>
                <a:t>Nominales</a:t>
              </a: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544DD70-E693-6D08-56D3-0D842FCDED6F}"/>
              </a:ext>
            </a:extLst>
          </p:cNvPr>
          <p:cNvGrpSpPr/>
          <p:nvPr/>
        </p:nvGrpSpPr>
        <p:grpSpPr>
          <a:xfrm>
            <a:off x="643880" y="4648800"/>
            <a:ext cx="1643344" cy="648432"/>
            <a:chOff x="1616087" y="3807972"/>
            <a:chExt cx="4558621" cy="1129145"/>
          </a:xfrm>
        </p:grpSpPr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E4F67A60-D4C6-3192-0DFE-AF38DE5C09F7}"/>
                </a:ext>
              </a:extLst>
            </p:cNvPr>
            <p:cNvSpPr/>
            <p:nvPr/>
          </p:nvSpPr>
          <p:spPr>
            <a:xfrm>
              <a:off x="1616087" y="3807972"/>
              <a:ext cx="4558621" cy="11291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>
                <a:solidFill>
                  <a:srgbClr val="019DF4"/>
                </a:solidFill>
                <a:latin typeface="Arial"/>
                <a:cs typeface="Arial"/>
              </a:endParaRPr>
            </a:p>
          </p:txBody>
        </p:sp>
        <p:sp>
          <p:nvSpPr>
            <p:cNvPr id="39" name="CuadroTexto 65">
              <a:extLst>
                <a:ext uri="{FF2B5EF4-FFF2-40B4-BE49-F238E27FC236}">
                  <a16:creationId xmlns:a16="http://schemas.microsoft.com/office/drawing/2014/main" id="{A9A19296-F5EA-1340-EBED-1BD3DC7EAF0C}"/>
                </a:ext>
              </a:extLst>
            </p:cNvPr>
            <p:cNvSpPr txBox="1"/>
            <p:nvPr/>
          </p:nvSpPr>
          <p:spPr>
            <a:xfrm>
              <a:off x="1748659" y="4042472"/>
              <a:ext cx="4245471" cy="64313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b="1">
                  <a:solidFill>
                    <a:srgbClr val="019DF4"/>
                  </a:solidFill>
                  <a:latin typeface="Arial"/>
                  <a:cs typeface="Arial"/>
                </a:rPr>
                <a:t>Ordinales</a:t>
              </a:r>
            </a:p>
          </p:txBody>
        </p:sp>
      </p:grp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DEF3DF00-A450-9AC8-B80D-DB2B58181662}"/>
              </a:ext>
            </a:extLst>
          </p:cNvPr>
          <p:cNvSpPr txBox="1">
            <a:spLocks/>
          </p:cNvSpPr>
          <p:nvPr/>
        </p:nvSpPr>
        <p:spPr>
          <a:xfrm>
            <a:off x="6618348" y="4221027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>
                <a:solidFill>
                  <a:srgbClr val="0C0C0C"/>
                </a:solidFill>
              </a:rPr>
              <a:t>Nivel educativo alcanzado</a:t>
            </a:r>
          </a:p>
        </p:txBody>
      </p: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931436CB-09A9-3F85-130C-F55E5E3C3C68}"/>
              </a:ext>
            </a:extLst>
          </p:cNvPr>
          <p:cNvCxnSpPr>
            <a:cxnSpLocks/>
          </p:cNvCxnSpPr>
          <p:nvPr/>
        </p:nvCxnSpPr>
        <p:spPr>
          <a:xfrm flipV="1">
            <a:off x="2287224" y="3052523"/>
            <a:ext cx="1174800" cy="235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7CFCADAD-6DD1-2DB1-73D2-8D5F13693BA9}"/>
              </a:ext>
            </a:extLst>
          </p:cNvPr>
          <p:cNvCxnSpPr>
            <a:cxnSpLocks/>
          </p:cNvCxnSpPr>
          <p:nvPr/>
        </p:nvCxnSpPr>
        <p:spPr>
          <a:xfrm flipV="1">
            <a:off x="2300362" y="4957523"/>
            <a:ext cx="1174800" cy="235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395D578D-71B1-F67D-3752-76EA16B945F2}"/>
              </a:ext>
            </a:extLst>
          </p:cNvPr>
          <p:cNvCxnSpPr>
            <a:cxnSpLocks/>
          </p:cNvCxnSpPr>
          <p:nvPr/>
        </p:nvCxnSpPr>
        <p:spPr>
          <a:xfrm flipV="1">
            <a:off x="5177568" y="2540144"/>
            <a:ext cx="1437558" cy="527872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B58A4BE5-39C9-C989-AF31-8E9ABFC0BBA0}"/>
              </a:ext>
            </a:extLst>
          </p:cNvPr>
          <p:cNvCxnSpPr>
            <a:cxnSpLocks/>
          </p:cNvCxnSpPr>
          <p:nvPr/>
        </p:nvCxnSpPr>
        <p:spPr>
          <a:xfrm>
            <a:off x="5177568" y="3054878"/>
            <a:ext cx="1437558" cy="549437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9E65C7F8-436E-F7B9-213C-A5DD2D6AB116}"/>
              </a:ext>
            </a:extLst>
          </p:cNvPr>
          <p:cNvCxnSpPr>
            <a:cxnSpLocks/>
          </p:cNvCxnSpPr>
          <p:nvPr/>
        </p:nvCxnSpPr>
        <p:spPr>
          <a:xfrm flipV="1">
            <a:off x="5479740" y="4523970"/>
            <a:ext cx="1135387" cy="47532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6FA19278-B159-B3C4-4089-94356EE80E82}"/>
              </a:ext>
            </a:extLst>
          </p:cNvPr>
          <p:cNvCxnSpPr>
            <a:cxnSpLocks/>
          </p:cNvCxnSpPr>
          <p:nvPr/>
        </p:nvCxnSpPr>
        <p:spPr>
          <a:xfrm>
            <a:off x="5479740" y="4973016"/>
            <a:ext cx="1135387" cy="588850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1901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Modelos Regresión:</a:t>
            </a:r>
            <a:b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</a:br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Regresión Lineal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6090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lineal es como trazar una línea recta a través de un grupo de puntos en un gráfico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que hace la regresión lineal es encontrar la línea recta que mejor se ajusta a todos esos puntos de datos.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Una vez que tienes esa línea, puedes usarla para predecir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9C2B566-5C9B-7246-77A2-22CE55C7E8A4}"/>
              </a:ext>
            </a:extLst>
          </p:cNvPr>
          <p:cNvCxnSpPr>
            <a:cxnSpLocks/>
          </p:cNvCxnSpPr>
          <p:nvPr/>
        </p:nvCxnSpPr>
        <p:spPr>
          <a:xfrm>
            <a:off x="6345936" y="2011680"/>
            <a:ext cx="0" cy="2697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0C40045-006C-7FAF-779A-A986B123C7F6}"/>
              </a:ext>
            </a:extLst>
          </p:cNvPr>
          <p:cNvCxnSpPr>
            <a:cxnSpLocks/>
          </p:cNvCxnSpPr>
          <p:nvPr/>
        </p:nvCxnSpPr>
        <p:spPr>
          <a:xfrm>
            <a:off x="6345936" y="4709160"/>
            <a:ext cx="45445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934366-CE51-15E2-CCE5-32DB54013907}"/>
              </a:ext>
            </a:extLst>
          </p:cNvPr>
          <p:cNvSpPr txBox="1"/>
          <p:nvPr/>
        </p:nvSpPr>
        <p:spPr>
          <a:xfrm>
            <a:off x="5649243" y="1750235"/>
            <a:ext cx="89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Calificación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5A55DB-5C6B-D181-47A0-7D52C5EDEBE9}"/>
              </a:ext>
            </a:extLst>
          </p:cNvPr>
          <p:cNvSpPr txBox="1"/>
          <p:nvPr/>
        </p:nvSpPr>
        <p:spPr>
          <a:xfrm>
            <a:off x="10875385" y="4564828"/>
            <a:ext cx="123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Horas de estudio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D3A6F2-67C2-CE1D-91D4-ECBD26D95C3D}"/>
              </a:ext>
            </a:extLst>
          </p:cNvPr>
          <p:cNvSpPr/>
          <p:nvPr/>
        </p:nvSpPr>
        <p:spPr>
          <a:xfrm>
            <a:off x="6681042" y="405079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59DF4E-61AF-14E3-32B9-2D47FA74C971}"/>
              </a:ext>
            </a:extLst>
          </p:cNvPr>
          <p:cNvSpPr txBox="1"/>
          <p:nvPr/>
        </p:nvSpPr>
        <p:spPr>
          <a:xfrm>
            <a:off x="6194966" y="4672550"/>
            <a:ext cx="1859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195E125-7F96-A1BF-2A8C-62233AF79F1C}"/>
              </a:ext>
            </a:extLst>
          </p:cNvPr>
          <p:cNvSpPr txBox="1"/>
          <p:nvPr/>
        </p:nvSpPr>
        <p:spPr>
          <a:xfrm>
            <a:off x="7328769" y="4705967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5EE2B0-7ECF-D20B-0427-ED95A4A5769C}"/>
              </a:ext>
            </a:extLst>
          </p:cNvPr>
          <p:cNvSpPr txBox="1"/>
          <p:nvPr/>
        </p:nvSpPr>
        <p:spPr>
          <a:xfrm>
            <a:off x="8400304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20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A90B5D-8684-71D1-0C13-1E8606509E5A}"/>
              </a:ext>
            </a:extLst>
          </p:cNvPr>
          <p:cNvSpPr txBox="1"/>
          <p:nvPr/>
        </p:nvSpPr>
        <p:spPr>
          <a:xfrm>
            <a:off x="9614617" y="4703328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30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307091-7CE2-3E2E-541A-F60067B9BB47}"/>
              </a:ext>
            </a:extLst>
          </p:cNvPr>
          <p:cNvSpPr txBox="1"/>
          <p:nvPr/>
        </p:nvSpPr>
        <p:spPr>
          <a:xfrm>
            <a:off x="10686152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4442D17-E865-3016-3CC5-DA1477F6ED59}"/>
              </a:ext>
            </a:extLst>
          </p:cNvPr>
          <p:cNvSpPr txBox="1"/>
          <p:nvPr/>
        </p:nvSpPr>
        <p:spPr>
          <a:xfrm>
            <a:off x="5964641" y="4576862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DD9079A-E3CF-2ADD-5950-BCF32A94BC4D}"/>
              </a:ext>
            </a:extLst>
          </p:cNvPr>
          <p:cNvSpPr txBox="1"/>
          <p:nvPr/>
        </p:nvSpPr>
        <p:spPr>
          <a:xfrm>
            <a:off x="5963739" y="411774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50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D1E25B9-0457-5052-6CE9-AE7AF80D4C5F}"/>
              </a:ext>
            </a:extLst>
          </p:cNvPr>
          <p:cNvSpPr txBox="1"/>
          <p:nvPr/>
        </p:nvSpPr>
        <p:spPr>
          <a:xfrm>
            <a:off x="5981350" y="3640627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60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D038D80-11BD-DFBD-D0D9-EBB122EA1ADD}"/>
              </a:ext>
            </a:extLst>
          </p:cNvPr>
          <p:cNvSpPr txBox="1"/>
          <p:nvPr/>
        </p:nvSpPr>
        <p:spPr>
          <a:xfrm>
            <a:off x="5992180" y="318150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70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A008290-DC65-31C8-1117-82942AC881D0}"/>
              </a:ext>
            </a:extLst>
          </p:cNvPr>
          <p:cNvSpPr txBox="1"/>
          <p:nvPr/>
        </p:nvSpPr>
        <p:spPr>
          <a:xfrm>
            <a:off x="6007326" y="280383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80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EBD8BED-F044-7922-F62E-8F2094A0FC00}"/>
              </a:ext>
            </a:extLst>
          </p:cNvPr>
          <p:cNvSpPr txBox="1"/>
          <p:nvPr/>
        </p:nvSpPr>
        <p:spPr>
          <a:xfrm>
            <a:off x="6007326" y="242615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90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A79CFFF-C367-3AE6-B11A-CBD9A08A0A29}"/>
              </a:ext>
            </a:extLst>
          </p:cNvPr>
          <p:cNvSpPr txBox="1"/>
          <p:nvPr/>
        </p:nvSpPr>
        <p:spPr>
          <a:xfrm>
            <a:off x="5981350" y="204848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588621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lineal es como trazar una línea recta a través de un grupo de puntos en un gráfico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que hace la regresión lineal es encontrar la línea recta que mejor se ajusta a todos esos puntos de datos.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Una vez que tienes esa línea, puedes usarla para predecir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9C2B566-5C9B-7246-77A2-22CE55C7E8A4}"/>
              </a:ext>
            </a:extLst>
          </p:cNvPr>
          <p:cNvCxnSpPr>
            <a:cxnSpLocks/>
          </p:cNvCxnSpPr>
          <p:nvPr/>
        </p:nvCxnSpPr>
        <p:spPr>
          <a:xfrm>
            <a:off x="6345936" y="2011680"/>
            <a:ext cx="0" cy="2697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0C40045-006C-7FAF-779A-A986B123C7F6}"/>
              </a:ext>
            </a:extLst>
          </p:cNvPr>
          <p:cNvCxnSpPr>
            <a:cxnSpLocks/>
          </p:cNvCxnSpPr>
          <p:nvPr/>
        </p:nvCxnSpPr>
        <p:spPr>
          <a:xfrm>
            <a:off x="6345936" y="4709160"/>
            <a:ext cx="45445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934366-CE51-15E2-CCE5-32DB54013907}"/>
              </a:ext>
            </a:extLst>
          </p:cNvPr>
          <p:cNvSpPr txBox="1"/>
          <p:nvPr/>
        </p:nvSpPr>
        <p:spPr>
          <a:xfrm>
            <a:off x="5649243" y="1750235"/>
            <a:ext cx="89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Calificación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D3A6F2-67C2-CE1D-91D4-ECBD26D95C3D}"/>
              </a:ext>
            </a:extLst>
          </p:cNvPr>
          <p:cNvSpPr/>
          <p:nvPr/>
        </p:nvSpPr>
        <p:spPr>
          <a:xfrm>
            <a:off x="6681042" y="405079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C7CEC1B-2DA8-A1F0-4CF0-E896D3967326}"/>
              </a:ext>
            </a:extLst>
          </p:cNvPr>
          <p:cNvCxnSpPr>
            <a:cxnSpLocks/>
          </p:cNvCxnSpPr>
          <p:nvPr/>
        </p:nvCxnSpPr>
        <p:spPr>
          <a:xfrm flipV="1">
            <a:off x="6542757" y="2433746"/>
            <a:ext cx="1033272" cy="2121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BA0CC6-C552-B9D9-E822-6C092921C1BD}"/>
              </a:ext>
            </a:extLst>
          </p:cNvPr>
          <p:cNvSpPr txBox="1"/>
          <p:nvPr/>
        </p:nvSpPr>
        <p:spPr>
          <a:xfrm>
            <a:off x="6194966" y="4672550"/>
            <a:ext cx="1859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7242861-4FDA-ABED-F711-5EA60886B923}"/>
              </a:ext>
            </a:extLst>
          </p:cNvPr>
          <p:cNvSpPr txBox="1"/>
          <p:nvPr/>
        </p:nvSpPr>
        <p:spPr>
          <a:xfrm>
            <a:off x="7328769" y="4705967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5B22149-03B5-BA1F-9904-589553FCEC49}"/>
              </a:ext>
            </a:extLst>
          </p:cNvPr>
          <p:cNvSpPr txBox="1"/>
          <p:nvPr/>
        </p:nvSpPr>
        <p:spPr>
          <a:xfrm>
            <a:off x="8400304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20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A41A52-ACB8-89AA-E593-273AC39A54F6}"/>
              </a:ext>
            </a:extLst>
          </p:cNvPr>
          <p:cNvSpPr txBox="1"/>
          <p:nvPr/>
        </p:nvSpPr>
        <p:spPr>
          <a:xfrm>
            <a:off x="9614617" y="4703328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30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1952FC6-412A-6C29-5A41-0B92F127AD80}"/>
              </a:ext>
            </a:extLst>
          </p:cNvPr>
          <p:cNvSpPr txBox="1"/>
          <p:nvPr/>
        </p:nvSpPr>
        <p:spPr>
          <a:xfrm>
            <a:off x="10686152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4DF98C4-328F-7EA8-E97F-095F75698B8D}"/>
              </a:ext>
            </a:extLst>
          </p:cNvPr>
          <p:cNvSpPr txBox="1"/>
          <p:nvPr/>
        </p:nvSpPr>
        <p:spPr>
          <a:xfrm>
            <a:off x="10875385" y="4564828"/>
            <a:ext cx="123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Horas de estudio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856160E-9FE5-1B46-5FE1-AC3FB7FEC90E}"/>
              </a:ext>
            </a:extLst>
          </p:cNvPr>
          <p:cNvSpPr txBox="1"/>
          <p:nvPr/>
        </p:nvSpPr>
        <p:spPr>
          <a:xfrm>
            <a:off x="5964641" y="4576862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632AD4-ADE3-F4BF-0078-57103140CDC6}"/>
              </a:ext>
            </a:extLst>
          </p:cNvPr>
          <p:cNvSpPr txBox="1"/>
          <p:nvPr/>
        </p:nvSpPr>
        <p:spPr>
          <a:xfrm>
            <a:off x="5963739" y="411774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50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4054B73-9012-BEF5-2DAD-0FF2F9B87D3B}"/>
              </a:ext>
            </a:extLst>
          </p:cNvPr>
          <p:cNvSpPr txBox="1"/>
          <p:nvPr/>
        </p:nvSpPr>
        <p:spPr>
          <a:xfrm>
            <a:off x="5981350" y="3640627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60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E83DA03-DEB5-E961-5366-58F60D4135DD}"/>
              </a:ext>
            </a:extLst>
          </p:cNvPr>
          <p:cNvSpPr txBox="1"/>
          <p:nvPr/>
        </p:nvSpPr>
        <p:spPr>
          <a:xfrm>
            <a:off x="5992180" y="318150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70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3F02A3B-8A3B-DCE2-23A6-BDC13CD7AB04}"/>
              </a:ext>
            </a:extLst>
          </p:cNvPr>
          <p:cNvSpPr txBox="1"/>
          <p:nvPr/>
        </p:nvSpPr>
        <p:spPr>
          <a:xfrm>
            <a:off x="6007326" y="280383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80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633BBA5-7342-AAE9-873A-F30B6EB39B29}"/>
              </a:ext>
            </a:extLst>
          </p:cNvPr>
          <p:cNvSpPr txBox="1"/>
          <p:nvPr/>
        </p:nvSpPr>
        <p:spPr>
          <a:xfrm>
            <a:off x="6007326" y="242615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90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A884A4B-5A9A-1FCC-D15B-36B3674A18E5}"/>
              </a:ext>
            </a:extLst>
          </p:cNvPr>
          <p:cNvSpPr txBox="1"/>
          <p:nvPr/>
        </p:nvSpPr>
        <p:spPr>
          <a:xfrm>
            <a:off x="5981350" y="204848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0470866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lineal es como trazar una línea recta a través de un grupo de puntos en un gráfico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que hace la regresión lineal es encontrar la línea recta que mejor se ajusta a todos esos puntos de datos.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Una vez que tienes esa línea, puedes usarla para predecir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9C2B566-5C9B-7246-77A2-22CE55C7E8A4}"/>
              </a:ext>
            </a:extLst>
          </p:cNvPr>
          <p:cNvCxnSpPr>
            <a:cxnSpLocks/>
          </p:cNvCxnSpPr>
          <p:nvPr/>
        </p:nvCxnSpPr>
        <p:spPr>
          <a:xfrm>
            <a:off x="6345936" y="2011680"/>
            <a:ext cx="0" cy="2697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0C40045-006C-7FAF-779A-A986B123C7F6}"/>
              </a:ext>
            </a:extLst>
          </p:cNvPr>
          <p:cNvCxnSpPr>
            <a:cxnSpLocks/>
          </p:cNvCxnSpPr>
          <p:nvPr/>
        </p:nvCxnSpPr>
        <p:spPr>
          <a:xfrm>
            <a:off x="6345936" y="4709160"/>
            <a:ext cx="45445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934366-CE51-15E2-CCE5-32DB54013907}"/>
              </a:ext>
            </a:extLst>
          </p:cNvPr>
          <p:cNvSpPr txBox="1"/>
          <p:nvPr/>
        </p:nvSpPr>
        <p:spPr>
          <a:xfrm>
            <a:off x="5649243" y="1750235"/>
            <a:ext cx="89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Calificación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D3A6F2-67C2-CE1D-91D4-ECBD26D95C3D}"/>
              </a:ext>
            </a:extLst>
          </p:cNvPr>
          <p:cNvSpPr/>
          <p:nvPr/>
        </p:nvSpPr>
        <p:spPr>
          <a:xfrm>
            <a:off x="6681042" y="405079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C7CEC1B-2DA8-A1F0-4CF0-E896D3967326}"/>
              </a:ext>
            </a:extLst>
          </p:cNvPr>
          <p:cNvCxnSpPr>
            <a:cxnSpLocks/>
          </p:cNvCxnSpPr>
          <p:nvPr/>
        </p:nvCxnSpPr>
        <p:spPr>
          <a:xfrm flipV="1">
            <a:off x="6542757" y="2144669"/>
            <a:ext cx="2180619" cy="24104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BDCFE5E6-D0B8-DA54-B2DA-74084E5E0BD1}"/>
              </a:ext>
            </a:extLst>
          </p:cNvPr>
          <p:cNvSpPr/>
          <p:nvPr/>
        </p:nvSpPr>
        <p:spPr>
          <a:xfrm>
            <a:off x="7576029" y="3410712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7EDCAF6-C992-1348-A9E9-606B74B375CA}"/>
              </a:ext>
            </a:extLst>
          </p:cNvPr>
          <p:cNvSpPr/>
          <p:nvPr/>
        </p:nvSpPr>
        <p:spPr>
          <a:xfrm>
            <a:off x="8353505" y="2442890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B59421-50FD-D4D2-C62D-4AFDBC0E2877}"/>
              </a:ext>
            </a:extLst>
          </p:cNvPr>
          <p:cNvSpPr txBox="1"/>
          <p:nvPr/>
        </p:nvSpPr>
        <p:spPr>
          <a:xfrm>
            <a:off x="6194966" y="4672550"/>
            <a:ext cx="1859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113366C-C65C-4BD1-BAB9-DA94CA0DAC2A}"/>
              </a:ext>
            </a:extLst>
          </p:cNvPr>
          <p:cNvSpPr txBox="1"/>
          <p:nvPr/>
        </p:nvSpPr>
        <p:spPr>
          <a:xfrm>
            <a:off x="7328769" y="4705967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9D85D1A-E7EE-C05F-F0ED-5928E7EC282B}"/>
              </a:ext>
            </a:extLst>
          </p:cNvPr>
          <p:cNvSpPr txBox="1"/>
          <p:nvPr/>
        </p:nvSpPr>
        <p:spPr>
          <a:xfrm>
            <a:off x="8400304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20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3B0024-02B5-EE55-C72E-ABC6BCE1D272}"/>
              </a:ext>
            </a:extLst>
          </p:cNvPr>
          <p:cNvSpPr txBox="1"/>
          <p:nvPr/>
        </p:nvSpPr>
        <p:spPr>
          <a:xfrm>
            <a:off x="9614617" y="4703328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30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F52E77-7778-4AB4-66B8-B96BA00521B4}"/>
              </a:ext>
            </a:extLst>
          </p:cNvPr>
          <p:cNvSpPr txBox="1"/>
          <p:nvPr/>
        </p:nvSpPr>
        <p:spPr>
          <a:xfrm>
            <a:off x="10686152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58CEC34-BF29-5A94-D7E3-9B3D1C34A238}"/>
              </a:ext>
            </a:extLst>
          </p:cNvPr>
          <p:cNvSpPr txBox="1"/>
          <p:nvPr/>
        </p:nvSpPr>
        <p:spPr>
          <a:xfrm>
            <a:off x="10875385" y="4564828"/>
            <a:ext cx="123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Horas de estudio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88FBD63-6DEB-36D3-0C2B-8A5CB9D9ECAB}"/>
              </a:ext>
            </a:extLst>
          </p:cNvPr>
          <p:cNvSpPr txBox="1"/>
          <p:nvPr/>
        </p:nvSpPr>
        <p:spPr>
          <a:xfrm>
            <a:off x="5964641" y="4576862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438160E-9EF4-CED9-1722-264CF5C148FE}"/>
              </a:ext>
            </a:extLst>
          </p:cNvPr>
          <p:cNvSpPr txBox="1"/>
          <p:nvPr/>
        </p:nvSpPr>
        <p:spPr>
          <a:xfrm>
            <a:off x="5963739" y="411774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50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5B75872-AA0E-5751-E354-64DA509A0C0D}"/>
              </a:ext>
            </a:extLst>
          </p:cNvPr>
          <p:cNvSpPr txBox="1"/>
          <p:nvPr/>
        </p:nvSpPr>
        <p:spPr>
          <a:xfrm>
            <a:off x="5981350" y="3640627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60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A7E4D69-DB25-534F-FE39-2082B9389D09}"/>
              </a:ext>
            </a:extLst>
          </p:cNvPr>
          <p:cNvSpPr txBox="1"/>
          <p:nvPr/>
        </p:nvSpPr>
        <p:spPr>
          <a:xfrm>
            <a:off x="5992180" y="318150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70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677D32A-4CFC-3637-711F-9559DD0D7CDD}"/>
              </a:ext>
            </a:extLst>
          </p:cNvPr>
          <p:cNvSpPr txBox="1"/>
          <p:nvPr/>
        </p:nvSpPr>
        <p:spPr>
          <a:xfrm>
            <a:off x="6007326" y="280383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80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E64971F-9AE9-7898-9636-AA2B49D8478D}"/>
              </a:ext>
            </a:extLst>
          </p:cNvPr>
          <p:cNvSpPr txBox="1"/>
          <p:nvPr/>
        </p:nvSpPr>
        <p:spPr>
          <a:xfrm>
            <a:off x="6007326" y="242615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90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1800096-2E2B-6BAA-3EA4-8F2560AE15E0}"/>
              </a:ext>
            </a:extLst>
          </p:cNvPr>
          <p:cNvSpPr txBox="1"/>
          <p:nvPr/>
        </p:nvSpPr>
        <p:spPr>
          <a:xfrm>
            <a:off x="5981350" y="204848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931584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lineal es como trazar una línea recta a través de un grupo de puntos en un gráfico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que hace la regresión lineal es encontrar la línea recta que mejor se ajusta a todos esos puntos de datos.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Una vez que tienes esa línea, puedes usarla para predecir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9C2B566-5C9B-7246-77A2-22CE55C7E8A4}"/>
              </a:ext>
            </a:extLst>
          </p:cNvPr>
          <p:cNvCxnSpPr>
            <a:cxnSpLocks/>
          </p:cNvCxnSpPr>
          <p:nvPr/>
        </p:nvCxnSpPr>
        <p:spPr>
          <a:xfrm>
            <a:off x="6345936" y="2011680"/>
            <a:ext cx="0" cy="2697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0C40045-006C-7FAF-779A-A986B123C7F6}"/>
              </a:ext>
            </a:extLst>
          </p:cNvPr>
          <p:cNvCxnSpPr>
            <a:cxnSpLocks/>
          </p:cNvCxnSpPr>
          <p:nvPr/>
        </p:nvCxnSpPr>
        <p:spPr>
          <a:xfrm>
            <a:off x="6345936" y="4709160"/>
            <a:ext cx="45445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934366-CE51-15E2-CCE5-32DB54013907}"/>
              </a:ext>
            </a:extLst>
          </p:cNvPr>
          <p:cNvSpPr txBox="1"/>
          <p:nvPr/>
        </p:nvSpPr>
        <p:spPr>
          <a:xfrm>
            <a:off x="5649243" y="1750235"/>
            <a:ext cx="89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Calificación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D3A6F2-67C2-CE1D-91D4-ECBD26D95C3D}"/>
              </a:ext>
            </a:extLst>
          </p:cNvPr>
          <p:cNvSpPr/>
          <p:nvPr/>
        </p:nvSpPr>
        <p:spPr>
          <a:xfrm>
            <a:off x="6681042" y="405079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C7CEC1B-2DA8-A1F0-4CF0-E896D3967326}"/>
              </a:ext>
            </a:extLst>
          </p:cNvPr>
          <p:cNvCxnSpPr>
            <a:cxnSpLocks/>
          </p:cNvCxnSpPr>
          <p:nvPr/>
        </p:nvCxnSpPr>
        <p:spPr>
          <a:xfrm flipV="1">
            <a:off x="6507224" y="2224450"/>
            <a:ext cx="2939570" cy="2207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BDCFE5E6-D0B8-DA54-B2DA-74084E5E0BD1}"/>
              </a:ext>
            </a:extLst>
          </p:cNvPr>
          <p:cNvSpPr/>
          <p:nvPr/>
        </p:nvSpPr>
        <p:spPr>
          <a:xfrm>
            <a:off x="7576029" y="3410712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7EDCAF6-C992-1348-A9E9-606B74B375CA}"/>
              </a:ext>
            </a:extLst>
          </p:cNvPr>
          <p:cNvSpPr/>
          <p:nvPr/>
        </p:nvSpPr>
        <p:spPr>
          <a:xfrm>
            <a:off x="8353505" y="2442890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9FE0C13-3607-B7BC-4843-A833E9046804}"/>
              </a:ext>
            </a:extLst>
          </p:cNvPr>
          <p:cNvSpPr/>
          <p:nvPr/>
        </p:nvSpPr>
        <p:spPr>
          <a:xfrm>
            <a:off x="9304665" y="2585019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C927BF6-C543-DC19-8AE1-5A7699738A5B}"/>
              </a:ext>
            </a:extLst>
          </p:cNvPr>
          <p:cNvSpPr/>
          <p:nvPr/>
        </p:nvSpPr>
        <p:spPr>
          <a:xfrm>
            <a:off x="8308827" y="299345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2CCCF3F-837B-0653-6CA9-079190E39DCC}"/>
              </a:ext>
            </a:extLst>
          </p:cNvPr>
          <p:cNvSpPr/>
          <p:nvPr/>
        </p:nvSpPr>
        <p:spPr>
          <a:xfrm>
            <a:off x="8849131" y="2442889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7F0B0D4-9713-4275-BF63-9F2C6161EAA0}"/>
              </a:ext>
            </a:extLst>
          </p:cNvPr>
          <p:cNvSpPr txBox="1"/>
          <p:nvPr/>
        </p:nvSpPr>
        <p:spPr>
          <a:xfrm>
            <a:off x="6194966" y="4672550"/>
            <a:ext cx="1859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0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D80BDC2-D8EB-EEDC-7C0B-E77240946D1F}"/>
              </a:ext>
            </a:extLst>
          </p:cNvPr>
          <p:cNvSpPr txBox="1"/>
          <p:nvPr/>
        </p:nvSpPr>
        <p:spPr>
          <a:xfrm>
            <a:off x="7328769" y="4705967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48DAB63-17CC-8478-E986-B3F2138E8206}"/>
              </a:ext>
            </a:extLst>
          </p:cNvPr>
          <p:cNvSpPr txBox="1"/>
          <p:nvPr/>
        </p:nvSpPr>
        <p:spPr>
          <a:xfrm>
            <a:off x="8400304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20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26C39DA-CFFA-7341-556E-21D9BF914DCB}"/>
              </a:ext>
            </a:extLst>
          </p:cNvPr>
          <p:cNvSpPr txBox="1"/>
          <p:nvPr/>
        </p:nvSpPr>
        <p:spPr>
          <a:xfrm>
            <a:off x="9614617" y="4703328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30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E827DA1-6ED0-C3D1-332F-B8177B1C4844}"/>
              </a:ext>
            </a:extLst>
          </p:cNvPr>
          <p:cNvSpPr txBox="1"/>
          <p:nvPr/>
        </p:nvSpPr>
        <p:spPr>
          <a:xfrm>
            <a:off x="10686152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752C86A-C954-70C8-C865-8A84BC45E1B5}"/>
              </a:ext>
            </a:extLst>
          </p:cNvPr>
          <p:cNvSpPr txBox="1"/>
          <p:nvPr/>
        </p:nvSpPr>
        <p:spPr>
          <a:xfrm>
            <a:off x="10875385" y="4564828"/>
            <a:ext cx="123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Horas de estudio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67AC54-0E8C-DAEC-F428-955F84F566FA}"/>
              </a:ext>
            </a:extLst>
          </p:cNvPr>
          <p:cNvSpPr txBox="1"/>
          <p:nvPr/>
        </p:nvSpPr>
        <p:spPr>
          <a:xfrm>
            <a:off x="5964641" y="4576862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835CBD-D5FF-00AB-FA84-7A86F73DCD64}"/>
              </a:ext>
            </a:extLst>
          </p:cNvPr>
          <p:cNvSpPr txBox="1"/>
          <p:nvPr/>
        </p:nvSpPr>
        <p:spPr>
          <a:xfrm>
            <a:off x="5963739" y="411774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50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D0026B7-BFBF-681F-F270-169302AEA2C9}"/>
              </a:ext>
            </a:extLst>
          </p:cNvPr>
          <p:cNvSpPr txBox="1"/>
          <p:nvPr/>
        </p:nvSpPr>
        <p:spPr>
          <a:xfrm>
            <a:off x="5981350" y="3640627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60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673500D-E1C2-8CD0-0997-70B1A104B8B1}"/>
              </a:ext>
            </a:extLst>
          </p:cNvPr>
          <p:cNvSpPr txBox="1"/>
          <p:nvPr/>
        </p:nvSpPr>
        <p:spPr>
          <a:xfrm>
            <a:off x="5992180" y="318150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70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D9F3938-FC89-FC5F-887E-80C945A6AE4A}"/>
              </a:ext>
            </a:extLst>
          </p:cNvPr>
          <p:cNvSpPr txBox="1"/>
          <p:nvPr/>
        </p:nvSpPr>
        <p:spPr>
          <a:xfrm>
            <a:off x="6007326" y="280383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80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0EAC1C7-CCAE-46E2-9A3B-5C84531CCC0B}"/>
              </a:ext>
            </a:extLst>
          </p:cNvPr>
          <p:cNvSpPr txBox="1"/>
          <p:nvPr/>
        </p:nvSpPr>
        <p:spPr>
          <a:xfrm>
            <a:off x="6007326" y="242615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90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DE6DF99-1A9A-BCB0-D22E-0D0F5160B6FC}"/>
              </a:ext>
            </a:extLst>
          </p:cNvPr>
          <p:cNvSpPr txBox="1"/>
          <p:nvPr/>
        </p:nvSpPr>
        <p:spPr>
          <a:xfrm>
            <a:off x="5981350" y="204848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8368086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lineal es como trazar una línea recta a través de un grupo de puntos en un gráfico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que hace la regresión lineal es encontrar la línea recta que mejor se ajusta a todos esos puntos de datos.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Una vez que tienes esa línea, puedes usarla para predecir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9C2B566-5C9B-7246-77A2-22CE55C7E8A4}"/>
              </a:ext>
            </a:extLst>
          </p:cNvPr>
          <p:cNvCxnSpPr>
            <a:cxnSpLocks/>
          </p:cNvCxnSpPr>
          <p:nvPr/>
        </p:nvCxnSpPr>
        <p:spPr>
          <a:xfrm>
            <a:off x="6345936" y="2011680"/>
            <a:ext cx="0" cy="2697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0C40045-006C-7FAF-779A-A986B123C7F6}"/>
              </a:ext>
            </a:extLst>
          </p:cNvPr>
          <p:cNvCxnSpPr>
            <a:cxnSpLocks/>
          </p:cNvCxnSpPr>
          <p:nvPr/>
        </p:nvCxnSpPr>
        <p:spPr>
          <a:xfrm>
            <a:off x="6345936" y="4709160"/>
            <a:ext cx="45445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934366-CE51-15E2-CCE5-32DB54013907}"/>
              </a:ext>
            </a:extLst>
          </p:cNvPr>
          <p:cNvSpPr txBox="1"/>
          <p:nvPr/>
        </p:nvSpPr>
        <p:spPr>
          <a:xfrm>
            <a:off x="5649243" y="1750235"/>
            <a:ext cx="89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Calificación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D3A6F2-67C2-CE1D-91D4-ECBD26D95C3D}"/>
              </a:ext>
            </a:extLst>
          </p:cNvPr>
          <p:cNvSpPr/>
          <p:nvPr/>
        </p:nvSpPr>
        <p:spPr>
          <a:xfrm>
            <a:off x="6681042" y="405079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C7CEC1B-2DA8-A1F0-4CF0-E896D3967326}"/>
              </a:ext>
            </a:extLst>
          </p:cNvPr>
          <p:cNvCxnSpPr>
            <a:cxnSpLocks/>
          </p:cNvCxnSpPr>
          <p:nvPr/>
        </p:nvCxnSpPr>
        <p:spPr>
          <a:xfrm flipV="1">
            <a:off x="6542757" y="2349870"/>
            <a:ext cx="3095019" cy="1911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BDCFE5E6-D0B8-DA54-B2DA-74084E5E0BD1}"/>
              </a:ext>
            </a:extLst>
          </p:cNvPr>
          <p:cNvSpPr/>
          <p:nvPr/>
        </p:nvSpPr>
        <p:spPr>
          <a:xfrm>
            <a:off x="7576029" y="3410712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7EDCAF6-C992-1348-A9E9-606B74B375CA}"/>
              </a:ext>
            </a:extLst>
          </p:cNvPr>
          <p:cNvSpPr/>
          <p:nvPr/>
        </p:nvSpPr>
        <p:spPr>
          <a:xfrm>
            <a:off x="8353505" y="2442890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9FE0C13-3607-B7BC-4843-A833E9046804}"/>
              </a:ext>
            </a:extLst>
          </p:cNvPr>
          <p:cNvSpPr/>
          <p:nvPr/>
        </p:nvSpPr>
        <p:spPr>
          <a:xfrm>
            <a:off x="9304665" y="2585019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C927BF6-C543-DC19-8AE1-5A7699738A5B}"/>
              </a:ext>
            </a:extLst>
          </p:cNvPr>
          <p:cNvSpPr/>
          <p:nvPr/>
        </p:nvSpPr>
        <p:spPr>
          <a:xfrm>
            <a:off x="8308827" y="299345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2CCCF3F-837B-0653-6CA9-079190E39DCC}"/>
              </a:ext>
            </a:extLst>
          </p:cNvPr>
          <p:cNvSpPr/>
          <p:nvPr/>
        </p:nvSpPr>
        <p:spPr>
          <a:xfrm>
            <a:off x="8849131" y="2442889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A22F12-6357-2A5B-EDF1-7CA8CEB0E64B}"/>
              </a:ext>
            </a:extLst>
          </p:cNvPr>
          <p:cNvSpPr/>
          <p:nvPr/>
        </p:nvSpPr>
        <p:spPr>
          <a:xfrm>
            <a:off x="7335657" y="3908662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A69A7D5-3238-E2A6-BC05-3A32FE22EB79}"/>
              </a:ext>
            </a:extLst>
          </p:cNvPr>
          <p:cNvSpPr/>
          <p:nvPr/>
        </p:nvSpPr>
        <p:spPr>
          <a:xfrm>
            <a:off x="8991260" y="279095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CE25BD0-80A4-8556-01B3-7A1377CF4D15}"/>
              </a:ext>
            </a:extLst>
          </p:cNvPr>
          <p:cNvSpPr/>
          <p:nvPr/>
        </p:nvSpPr>
        <p:spPr>
          <a:xfrm>
            <a:off x="8718505" y="299345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840E3D8-1E75-273C-D8F0-DD57C54AE109}"/>
              </a:ext>
            </a:extLst>
          </p:cNvPr>
          <p:cNvSpPr/>
          <p:nvPr/>
        </p:nvSpPr>
        <p:spPr>
          <a:xfrm>
            <a:off x="6876407" y="3842890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0B9F039-9F8B-4F97-94BB-3E5EF3DA8FC2}"/>
              </a:ext>
            </a:extLst>
          </p:cNvPr>
          <p:cNvSpPr/>
          <p:nvPr/>
        </p:nvSpPr>
        <p:spPr>
          <a:xfrm>
            <a:off x="7304864" y="3560599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36E095E-1F79-E17E-F184-2B9CBCE367C2}"/>
              </a:ext>
            </a:extLst>
          </p:cNvPr>
          <p:cNvSpPr txBox="1"/>
          <p:nvPr/>
        </p:nvSpPr>
        <p:spPr>
          <a:xfrm>
            <a:off x="6194966" y="4672550"/>
            <a:ext cx="1859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1AE9A38-B679-A060-9C02-4D647D71C7F6}"/>
              </a:ext>
            </a:extLst>
          </p:cNvPr>
          <p:cNvSpPr txBox="1"/>
          <p:nvPr/>
        </p:nvSpPr>
        <p:spPr>
          <a:xfrm>
            <a:off x="7328769" y="4705967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A5A5CD-44F2-9A4A-9EB1-37B79CB6FB15}"/>
              </a:ext>
            </a:extLst>
          </p:cNvPr>
          <p:cNvSpPr txBox="1"/>
          <p:nvPr/>
        </p:nvSpPr>
        <p:spPr>
          <a:xfrm>
            <a:off x="8400304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20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C4B3330-C1F0-94D7-3322-FD3D71778140}"/>
              </a:ext>
            </a:extLst>
          </p:cNvPr>
          <p:cNvSpPr txBox="1"/>
          <p:nvPr/>
        </p:nvSpPr>
        <p:spPr>
          <a:xfrm>
            <a:off x="9614617" y="4703328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30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C82D4F8-CCE4-D3BC-956E-AABEF527A4B6}"/>
              </a:ext>
            </a:extLst>
          </p:cNvPr>
          <p:cNvSpPr txBox="1"/>
          <p:nvPr/>
        </p:nvSpPr>
        <p:spPr>
          <a:xfrm>
            <a:off x="10686152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7FA42D1-0018-2267-02C3-2F6BF42277F5}"/>
              </a:ext>
            </a:extLst>
          </p:cNvPr>
          <p:cNvSpPr txBox="1"/>
          <p:nvPr/>
        </p:nvSpPr>
        <p:spPr>
          <a:xfrm>
            <a:off x="10875385" y="4564828"/>
            <a:ext cx="123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Horas de estudio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16EDDCB-A472-90BF-A613-858749428B05}"/>
              </a:ext>
            </a:extLst>
          </p:cNvPr>
          <p:cNvSpPr txBox="1"/>
          <p:nvPr/>
        </p:nvSpPr>
        <p:spPr>
          <a:xfrm>
            <a:off x="5964641" y="4576862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E15DCC8-3775-E2D7-06B5-A78A7D9D470D}"/>
              </a:ext>
            </a:extLst>
          </p:cNvPr>
          <p:cNvSpPr txBox="1"/>
          <p:nvPr/>
        </p:nvSpPr>
        <p:spPr>
          <a:xfrm>
            <a:off x="5963739" y="411774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50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E477643-75A3-0551-7739-58245E1D64CB}"/>
              </a:ext>
            </a:extLst>
          </p:cNvPr>
          <p:cNvSpPr txBox="1"/>
          <p:nvPr/>
        </p:nvSpPr>
        <p:spPr>
          <a:xfrm>
            <a:off x="5981350" y="3640627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60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1A17DE9-A4C4-A146-8329-2329C766FCC5}"/>
              </a:ext>
            </a:extLst>
          </p:cNvPr>
          <p:cNvSpPr txBox="1"/>
          <p:nvPr/>
        </p:nvSpPr>
        <p:spPr>
          <a:xfrm>
            <a:off x="5992180" y="318150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70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BD205F8-FBB6-A8BF-AAE8-40ED7A333CDC}"/>
              </a:ext>
            </a:extLst>
          </p:cNvPr>
          <p:cNvSpPr txBox="1"/>
          <p:nvPr/>
        </p:nvSpPr>
        <p:spPr>
          <a:xfrm>
            <a:off x="6007326" y="280383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80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76C27EB-6B59-CBE5-C234-067E4BF2C417}"/>
              </a:ext>
            </a:extLst>
          </p:cNvPr>
          <p:cNvSpPr txBox="1"/>
          <p:nvPr/>
        </p:nvSpPr>
        <p:spPr>
          <a:xfrm>
            <a:off x="6007326" y="242615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90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B7C0254-A9C8-22C5-8012-53971ED97169}"/>
              </a:ext>
            </a:extLst>
          </p:cNvPr>
          <p:cNvSpPr txBox="1"/>
          <p:nvPr/>
        </p:nvSpPr>
        <p:spPr>
          <a:xfrm>
            <a:off x="5981350" y="204848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5300606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Supongamos que quieres predecir la calificación que alguien obtendrá en un examen basándote en cuántas horas ha estudiado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La predicción cuando se estudia 20 horas es una calificación aproximada de 79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La principal ventaja de la regresión lineal es que es una manera simple y efectiva de ver y entender relaciones entre dos cosas, y hacer predicciones basadas en esos datos.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DABE774A-0A05-1745-F879-1CCE0AD9F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877" y="1333403"/>
            <a:ext cx="6528340" cy="4191194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C320434-01F1-7B08-5B9B-E680BF4232DE}"/>
              </a:ext>
            </a:extLst>
          </p:cNvPr>
          <p:cNvCxnSpPr>
            <a:cxnSpLocks/>
          </p:cNvCxnSpPr>
          <p:nvPr/>
        </p:nvCxnSpPr>
        <p:spPr>
          <a:xfrm flipV="1">
            <a:off x="6931152" y="1920240"/>
            <a:ext cx="3447288" cy="23317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EB2A0BB-152F-3513-94C5-F9F9FEA3CDE3}"/>
              </a:ext>
            </a:extLst>
          </p:cNvPr>
          <p:cNvCxnSpPr/>
          <p:nvPr/>
        </p:nvCxnSpPr>
        <p:spPr>
          <a:xfrm>
            <a:off x="9006840" y="2889504"/>
            <a:ext cx="0" cy="1801368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F913960-8BFA-38D1-56A8-0B2ED5B67566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6416480" y="2889504"/>
            <a:ext cx="2590360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F157D06-AD38-60CF-8593-3E944B1FDD2C}"/>
              </a:ext>
            </a:extLst>
          </p:cNvPr>
          <p:cNvSpPr txBox="1"/>
          <p:nvPr/>
        </p:nvSpPr>
        <p:spPr>
          <a:xfrm>
            <a:off x="6100368" y="27663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/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29433179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Modelos Clasificación:</a:t>
            </a:r>
            <a:b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</a:br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Regresión Logistica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17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80983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Logística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logística es como un sistema de toma de decisiones que se enfrenta a preguntas de "sí“(1)  o "no“(0) </a:t>
            </a:r>
          </a:p>
          <a:p>
            <a:pPr algn="just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El modelo toma diferentes factores en cuenta y calcula la probabilidad de que la respuesta sea "sí".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En lugar de darte una respuesta directa, te da un porcentaje o probabilidad.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5248C-51FC-76F6-66F7-D016058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644158" y="1632801"/>
            <a:ext cx="6055525" cy="4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63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logística es como un sistema de toma de decisiones que se enfrenta a preguntas de "sí“(1)  o "no“(0) </a:t>
            </a:r>
          </a:p>
          <a:p>
            <a:pPr algn="just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El modelo toma diferentes factores en cuenta y calcula la probabilidad de que la respuesta sea "sí".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En lugar de darte una respuesta directa, te da un porcentaje o probabilidad.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5248C-51FC-76F6-66F7-D016058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644158" y="1632801"/>
            <a:ext cx="6055525" cy="4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FF7F18B-D921-41E4-CDF9-9C7FD8639E1F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80983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Logística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11465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93888" y="2558003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Análisis </a:t>
            </a:r>
            <a:r>
              <a:rPr lang="es-ES" sz="5400" b="1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univariado</a:t>
            </a:r>
            <a:endParaRPr lang="es-E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69513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logística es como un sistema de toma de decisiones que se enfrenta a preguntas de "sí“(1)  o "no“(0) </a:t>
            </a:r>
          </a:p>
          <a:p>
            <a:pPr algn="just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El modelo toma diferentes factores en cuenta y calcula la probabilidad de que la respuesta sea "sí".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En lugar de darte una respuesta directa, te da un porcentaje o probabilidad.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5248C-51FC-76F6-66F7-D016058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644158" y="1632801"/>
            <a:ext cx="6055524" cy="4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899FA09-3DBD-FD42-DB03-1C6A6842EAAB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80983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Logística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2367333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logística es como un sistema de toma de decisiones que se enfrenta a preguntas de "sí“(1)  o "no“(0) </a:t>
            </a:r>
          </a:p>
          <a:p>
            <a:pPr algn="just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El modelo toma diferentes factores en cuenta y calcula la probabilidad de que la respuesta sea "sí".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En lugar de darte una respuesta directa, te da un porcentaje o probabilidad.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5248C-51FC-76F6-66F7-D016058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644158" y="1632801"/>
            <a:ext cx="6055524" cy="43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988D3680-D8FB-6944-E7AC-F99F6C050508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80983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Logística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9629940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Supongamos que quieres predecir si alguien aprobara(1) en un examen basándote en cuántas horas ha estudiado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La predicción cuando se estudia 23 horas es que la persona aprobara, debido a que, la probabilidad es aproximadamente 93%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5248C-51FC-76F6-66F7-D016058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651536" y="1632801"/>
            <a:ext cx="6040767" cy="43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76AD202-CEB7-E519-B808-96249DA4C647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80983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Logística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3130382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Modelos Clasificación:</a:t>
            </a:r>
            <a:b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</a:br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Arboles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572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369138" y="694335"/>
            <a:ext cx="37281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Arboles Estructura</a:t>
            </a:r>
            <a:endParaRPr lang="es-ES" sz="2800"/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82CC23E4-D65B-44BF-3C0B-72AA6707D860}"/>
              </a:ext>
            </a:extLst>
          </p:cNvPr>
          <p:cNvGrpSpPr/>
          <p:nvPr/>
        </p:nvGrpSpPr>
        <p:grpSpPr>
          <a:xfrm>
            <a:off x="2945129" y="1765937"/>
            <a:ext cx="9132397" cy="4594570"/>
            <a:chOff x="2945129" y="1765937"/>
            <a:chExt cx="9132397" cy="459457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D1DD5D18-E4D8-58C9-04B6-FC91B615E64B}"/>
                </a:ext>
              </a:extLst>
            </p:cNvPr>
            <p:cNvSpPr/>
            <p:nvPr/>
          </p:nvSpPr>
          <p:spPr>
            <a:xfrm>
              <a:off x="6945875" y="1765937"/>
              <a:ext cx="1033979" cy="1033979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Edad &lt; 30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63D19556-CD9C-A522-E4E1-D1C1DD6A91D1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6311742" y="2648493"/>
              <a:ext cx="785556" cy="7312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FE50033-7E16-BAA2-15EE-05AF0C8E11D3}"/>
                </a:ext>
              </a:extLst>
            </p:cNvPr>
            <p:cNvSpPr txBox="1"/>
            <p:nvPr/>
          </p:nvSpPr>
          <p:spPr>
            <a:xfrm>
              <a:off x="6505588" y="274713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Si</a:t>
              </a: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C7A77E6-4B72-A3CB-8EF8-9F90005FDFE1}"/>
                </a:ext>
              </a:extLst>
            </p:cNvPr>
            <p:cNvSpPr/>
            <p:nvPr/>
          </p:nvSpPr>
          <p:spPr>
            <a:xfrm>
              <a:off x="5774532" y="3379710"/>
              <a:ext cx="1074420" cy="1074420"/>
            </a:xfrm>
            <a:prstGeom prst="rect">
              <a:avLst/>
            </a:prstGeom>
            <a:solidFill>
              <a:schemeClr val="accent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Come Pizza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9BE87E1-BBEE-EE10-5B23-2010A3CB8048}"/>
                </a:ext>
              </a:extLst>
            </p:cNvPr>
            <p:cNvSpPr/>
            <p:nvPr/>
          </p:nvSpPr>
          <p:spPr>
            <a:xfrm>
              <a:off x="8076780" y="3379710"/>
              <a:ext cx="1074420" cy="1074420"/>
            </a:xfrm>
            <a:prstGeom prst="rect">
              <a:avLst/>
            </a:prstGeom>
            <a:solidFill>
              <a:schemeClr val="accent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GYM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6F52EE48-B8A4-5E7C-F274-9B8006AE88D0}"/>
                </a:ext>
              </a:extLst>
            </p:cNvPr>
            <p:cNvCxnSpPr>
              <a:cxnSpLocks/>
              <a:stCxn id="9" idx="5"/>
              <a:endCxn id="19" idx="0"/>
            </p:cNvCxnSpPr>
            <p:nvPr/>
          </p:nvCxnSpPr>
          <p:spPr>
            <a:xfrm>
              <a:off x="7828431" y="2648493"/>
              <a:ext cx="785559" cy="7312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D11EB4E8-9F6E-0247-54DE-867C3D88F626}"/>
                </a:ext>
              </a:extLst>
            </p:cNvPr>
            <p:cNvSpPr txBox="1"/>
            <p:nvPr/>
          </p:nvSpPr>
          <p:spPr>
            <a:xfrm>
              <a:off x="8182295" y="2754268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</a:t>
              </a:r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F203D58E-57CB-30E4-FB57-9A42E6BA877B}"/>
                </a:ext>
              </a:extLst>
            </p:cNvPr>
            <p:cNvSpPr/>
            <p:nvPr/>
          </p:nvSpPr>
          <p:spPr>
            <a:xfrm>
              <a:off x="2945129" y="5400387"/>
              <a:ext cx="1490472" cy="960120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No forma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302D36FD-CD08-02D5-67F0-7A8C445F71AD}"/>
                </a:ext>
              </a:extLst>
            </p:cNvPr>
            <p:cNvSpPr/>
            <p:nvPr/>
          </p:nvSpPr>
          <p:spPr>
            <a:xfrm>
              <a:off x="5455403" y="5400387"/>
              <a:ext cx="1490472" cy="960120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En forma</a:t>
              </a: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B122BE73-FF3F-1E2E-D45E-BB60E2226436}"/>
                </a:ext>
              </a:extLst>
            </p:cNvPr>
            <p:cNvSpPr/>
            <p:nvPr/>
          </p:nvSpPr>
          <p:spPr>
            <a:xfrm>
              <a:off x="8076780" y="5400387"/>
              <a:ext cx="1490472" cy="960120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En forma</a:t>
              </a:r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1CDD07A9-1B6A-C573-2545-5500878E63C2}"/>
                </a:ext>
              </a:extLst>
            </p:cNvPr>
            <p:cNvSpPr/>
            <p:nvPr/>
          </p:nvSpPr>
          <p:spPr>
            <a:xfrm>
              <a:off x="10587054" y="5400387"/>
              <a:ext cx="1490472" cy="960120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No en forma</a:t>
              </a:r>
            </a:p>
          </p:txBody>
        </p: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8B89D204-C720-9C7C-45F6-44D13168D1F7}"/>
                </a:ext>
              </a:extLst>
            </p:cNvPr>
            <p:cNvCxnSpPr>
              <a:cxnSpLocks/>
              <a:stCxn id="16" idx="1"/>
              <a:endCxn id="24" idx="0"/>
            </p:cNvCxnSpPr>
            <p:nvPr/>
          </p:nvCxnSpPr>
          <p:spPr>
            <a:xfrm flipH="1">
              <a:off x="3690365" y="3916920"/>
              <a:ext cx="2084167" cy="14834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B6F6D373-1E8A-E6BE-9523-CBD6A491336B}"/>
                </a:ext>
              </a:extLst>
            </p:cNvPr>
            <p:cNvCxnSpPr>
              <a:cxnSpLocks/>
              <a:stCxn id="16" idx="2"/>
              <a:endCxn id="25" idx="0"/>
            </p:cNvCxnSpPr>
            <p:nvPr/>
          </p:nvCxnSpPr>
          <p:spPr>
            <a:xfrm flipH="1">
              <a:off x="6200639" y="4454130"/>
              <a:ext cx="111103" cy="9462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89BF27C8-F26D-98D4-09E1-D2048351E685}"/>
                </a:ext>
              </a:extLst>
            </p:cNvPr>
            <p:cNvCxnSpPr>
              <a:cxnSpLocks/>
              <a:stCxn id="19" idx="2"/>
              <a:endCxn id="26" idx="0"/>
            </p:cNvCxnSpPr>
            <p:nvPr/>
          </p:nvCxnSpPr>
          <p:spPr>
            <a:xfrm>
              <a:off x="8613990" y="4454130"/>
              <a:ext cx="208026" cy="9462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A1965828-7402-5330-79E3-4884F897B6C2}"/>
                </a:ext>
              </a:extLst>
            </p:cNvPr>
            <p:cNvCxnSpPr>
              <a:cxnSpLocks/>
              <a:stCxn id="19" idx="3"/>
              <a:endCxn id="27" idx="0"/>
            </p:cNvCxnSpPr>
            <p:nvPr/>
          </p:nvCxnSpPr>
          <p:spPr>
            <a:xfrm>
              <a:off x="9151200" y="3916920"/>
              <a:ext cx="2181090" cy="14834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A6E63F60-D8B7-8752-9AC2-9458FEEA990D}"/>
                </a:ext>
              </a:extLst>
            </p:cNvPr>
            <p:cNvSpPr txBox="1"/>
            <p:nvPr/>
          </p:nvSpPr>
          <p:spPr>
            <a:xfrm>
              <a:off x="4623277" y="426946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Si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E4D85256-FCC8-814F-9F29-E8C3EFB73061}"/>
                </a:ext>
              </a:extLst>
            </p:cNvPr>
            <p:cNvSpPr txBox="1"/>
            <p:nvPr/>
          </p:nvSpPr>
          <p:spPr>
            <a:xfrm>
              <a:off x="5961288" y="4774339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F8BF7267-8CC5-F4A7-5AD0-616A81DCFCA7}"/>
                </a:ext>
              </a:extLst>
            </p:cNvPr>
            <p:cNvSpPr txBox="1"/>
            <p:nvPr/>
          </p:nvSpPr>
          <p:spPr>
            <a:xfrm>
              <a:off x="8405964" y="477433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Si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9DEBADE3-6A7F-9FF6-E26C-2E5DABC6BD21}"/>
                </a:ext>
              </a:extLst>
            </p:cNvPr>
            <p:cNvSpPr txBox="1"/>
            <p:nvPr/>
          </p:nvSpPr>
          <p:spPr>
            <a:xfrm>
              <a:off x="10070063" y="4269464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</a:t>
              </a:r>
            </a:p>
          </p:txBody>
        </p:sp>
      </p:grpSp>
      <p:pic>
        <p:nvPicPr>
          <p:cNvPr id="70" name="Imagen 69">
            <a:extLst>
              <a:ext uri="{FF2B5EF4-FFF2-40B4-BE49-F238E27FC236}">
                <a16:creationId xmlns:a16="http://schemas.microsoft.com/office/drawing/2014/main" id="{CFF563FC-4AD7-1C90-7C57-1B488D2DE7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5150709" y="2311525"/>
            <a:ext cx="4624309" cy="4624309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593E735F-5F00-C2FC-AB91-C560EA1D26D5}"/>
              </a:ext>
            </a:extLst>
          </p:cNvPr>
          <p:cNvGrpSpPr/>
          <p:nvPr/>
        </p:nvGrpSpPr>
        <p:grpSpPr>
          <a:xfrm>
            <a:off x="616418" y="1608209"/>
            <a:ext cx="2424382" cy="3535462"/>
            <a:chOff x="283464" y="1502882"/>
            <a:chExt cx="2424382" cy="3535462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A58D518C-8649-4D48-1B33-483AD08934F5}"/>
                </a:ext>
              </a:extLst>
            </p:cNvPr>
            <p:cNvSpPr/>
            <p:nvPr/>
          </p:nvSpPr>
          <p:spPr>
            <a:xfrm>
              <a:off x="430370" y="2533611"/>
              <a:ext cx="862934" cy="862934"/>
            </a:xfrm>
            <a:prstGeom prst="rect">
              <a:avLst/>
            </a:prstGeom>
            <a:solidFill>
              <a:schemeClr val="accent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B06BD4B8-D343-D5F7-CE70-CAE89DC3929D}"/>
                </a:ext>
              </a:extLst>
            </p:cNvPr>
            <p:cNvSpPr/>
            <p:nvPr/>
          </p:nvSpPr>
          <p:spPr>
            <a:xfrm>
              <a:off x="446599" y="1573317"/>
              <a:ext cx="862934" cy="86293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57" name="Rectángulo: esquinas redondeadas 56">
              <a:extLst>
                <a:ext uri="{FF2B5EF4-FFF2-40B4-BE49-F238E27FC236}">
                  <a16:creationId xmlns:a16="http://schemas.microsoft.com/office/drawing/2014/main" id="{46A57EB0-95E0-EA18-4518-880ACBDA1DFB}"/>
                </a:ext>
              </a:extLst>
            </p:cNvPr>
            <p:cNvSpPr/>
            <p:nvPr/>
          </p:nvSpPr>
          <p:spPr>
            <a:xfrm>
              <a:off x="409571" y="3600216"/>
              <a:ext cx="957238" cy="616626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497D5CC-E538-EE07-3364-4BCBCF774BCD}"/>
                </a:ext>
              </a:extLst>
            </p:cNvPr>
            <p:cNvSpPr txBox="1"/>
            <p:nvPr/>
          </p:nvSpPr>
          <p:spPr>
            <a:xfrm>
              <a:off x="1610370" y="1641961"/>
              <a:ext cx="8966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600"/>
                <a:t>nodo raíz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8E593BE4-96BB-4BBE-97B9-CC34758157BC}"/>
                </a:ext>
              </a:extLst>
            </p:cNvPr>
            <p:cNvSpPr txBox="1"/>
            <p:nvPr/>
          </p:nvSpPr>
          <p:spPr>
            <a:xfrm>
              <a:off x="1610370" y="2680362"/>
              <a:ext cx="1074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400">
                  <a:latin typeface="Arial" panose="020B0604020202020204" pitchFamily="34" charset="0"/>
                  <a:cs typeface="Arial" panose="020B0604020202020204" pitchFamily="34" charset="0"/>
                </a:rPr>
                <a:t>nodos internos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17BAC285-8C88-4018-566D-67F0E1814185}"/>
                </a:ext>
              </a:extLst>
            </p:cNvPr>
            <p:cNvSpPr txBox="1"/>
            <p:nvPr/>
          </p:nvSpPr>
          <p:spPr>
            <a:xfrm>
              <a:off x="1633426" y="3633809"/>
              <a:ext cx="10744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600"/>
                <a:t>nodos hojas</a:t>
              </a:r>
            </a:p>
          </p:txBody>
        </p:sp>
        <p:cxnSp>
          <p:nvCxnSpPr>
            <p:cNvPr id="64" name="Conector recto de flecha 63">
              <a:extLst>
                <a:ext uri="{FF2B5EF4-FFF2-40B4-BE49-F238E27FC236}">
                  <a16:creationId xmlns:a16="http://schemas.microsoft.com/office/drawing/2014/main" id="{FCE2FD23-7CF3-C0C5-CC7D-77781E179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885" y="4454200"/>
              <a:ext cx="646363" cy="51000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3CAF3E64-E8DC-809F-505C-A05F59CCBE90}"/>
                </a:ext>
              </a:extLst>
            </p:cNvPr>
            <p:cNvSpPr txBox="1"/>
            <p:nvPr/>
          </p:nvSpPr>
          <p:spPr>
            <a:xfrm>
              <a:off x="1610370" y="4454403"/>
              <a:ext cx="1074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600"/>
                <a:t>ramas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341DD7A-AB21-2C54-0DB3-78128C341F53}"/>
                </a:ext>
              </a:extLst>
            </p:cNvPr>
            <p:cNvSpPr/>
            <p:nvPr/>
          </p:nvSpPr>
          <p:spPr>
            <a:xfrm>
              <a:off x="283464" y="1502882"/>
              <a:ext cx="2269752" cy="353546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60846C36-12BC-5BF6-A3EE-9521A7E3A338}"/>
                </a:ext>
              </a:extLst>
            </p:cNvPr>
            <p:cNvCxnSpPr/>
            <p:nvPr/>
          </p:nvCxnSpPr>
          <p:spPr>
            <a:xfrm>
              <a:off x="283464" y="2450592"/>
              <a:ext cx="226975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AC2D35B7-8840-B6EE-CF1C-A74EFCB9A92A}"/>
                </a:ext>
              </a:extLst>
            </p:cNvPr>
            <p:cNvCxnSpPr/>
            <p:nvPr/>
          </p:nvCxnSpPr>
          <p:spPr>
            <a:xfrm>
              <a:off x="283464" y="3508248"/>
              <a:ext cx="226975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16D5ED3F-4C2A-43A7-2BAA-9D96B2249535}"/>
                </a:ext>
              </a:extLst>
            </p:cNvPr>
            <p:cNvCxnSpPr/>
            <p:nvPr/>
          </p:nvCxnSpPr>
          <p:spPr>
            <a:xfrm>
              <a:off x="283464" y="4358640"/>
              <a:ext cx="226975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FC0C2E87-2361-8F55-7C1D-3BCB206F98F0}"/>
                </a:ext>
              </a:extLst>
            </p:cNvPr>
            <p:cNvCxnSpPr>
              <a:stCxn id="6" idx="0"/>
              <a:endCxn id="6" idx="2"/>
            </p:cNvCxnSpPr>
            <p:nvPr/>
          </p:nvCxnSpPr>
          <p:spPr>
            <a:xfrm>
              <a:off x="1418340" y="1502882"/>
              <a:ext cx="0" cy="35354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481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369138" y="694335"/>
            <a:ext cx="37281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Arboles Estructura</a:t>
            </a:r>
            <a:endParaRPr lang="es-ES" sz="280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B972BBA-8D7E-24DF-077A-B5236FA848BD}"/>
              </a:ext>
            </a:extLst>
          </p:cNvPr>
          <p:cNvGraphicFramePr/>
          <p:nvPr/>
        </p:nvGraphicFramePr>
        <p:xfrm>
          <a:off x="277091" y="599647"/>
          <a:ext cx="11637818" cy="6373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D9DF2662-E2A6-FCE4-6F39-01DA8593FB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297"/>
          <a:stretch/>
        </p:blipFill>
        <p:spPr>
          <a:xfrm>
            <a:off x="4142713" y="2008080"/>
            <a:ext cx="377529" cy="61500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97AEC3E-EF02-9F40-8E8F-BF0989EC2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4632" y="2095325"/>
            <a:ext cx="494255" cy="5277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87D010E-F0DE-82B2-823E-E329882017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584" y="2984929"/>
            <a:ext cx="774531" cy="73316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2FAC90B-B83A-E6A1-E82E-915C81CF16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0242" y="2948367"/>
            <a:ext cx="581855" cy="80628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EF59F20-74E3-8A1E-26C4-BF5512337E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76" y="4451086"/>
            <a:ext cx="327032" cy="308719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0E7B96E0-4ABA-4208-2117-2495E3F862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969" y="4501761"/>
            <a:ext cx="371894" cy="35106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86C5011-0F4E-092E-7C6B-1B7D48DC02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4712" y="4467043"/>
            <a:ext cx="408671" cy="38578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BBB23E3-31ED-8944-270B-7F9C43C175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7548" y="4575901"/>
            <a:ext cx="293355" cy="27692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C88EE88-0ED1-6776-A3BA-AF2AFBF6C5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8468" y="4451087"/>
            <a:ext cx="408669" cy="40174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C6818B2-D68E-411A-70FD-5A5D640D7C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19" y="4501761"/>
            <a:ext cx="448086" cy="44049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0A6676F1-C32A-E6B5-FAAF-ED7721E0D8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77169" y="4467043"/>
            <a:ext cx="448086" cy="44049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792DD87-C290-174B-DDF0-C49F87F67E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40542" y="4467045"/>
            <a:ext cx="448085" cy="44049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504282D-69AC-E4C3-88D1-722905C887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1559" y="3136236"/>
            <a:ext cx="581855" cy="581855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1C9E9C00-DB11-72B7-49EE-D00AFA803A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49116" y="2984929"/>
            <a:ext cx="486216" cy="693039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92246C51-9AD9-C993-B869-195339428866}"/>
              </a:ext>
            </a:extLst>
          </p:cNvPr>
          <p:cNvSpPr txBox="1"/>
          <p:nvPr/>
        </p:nvSpPr>
        <p:spPr>
          <a:xfrm>
            <a:off x="5035304" y="1358509"/>
            <a:ext cx="2389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Prob. Supervivencia (P.S): 38%</a:t>
            </a:r>
            <a:endParaRPr lang="es-CO" sz="120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BA58968-48FA-B368-F06F-EE177A5DC1EF}"/>
              </a:ext>
            </a:extLst>
          </p:cNvPr>
          <p:cNvSpPr txBox="1"/>
          <p:nvPr/>
        </p:nvSpPr>
        <p:spPr>
          <a:xfrm>
            <a:off x="514085" y="6040272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50%</a:t>
            </a:r>
            <a:endParaRPr lang="es-CO" sz="120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C94EFF1-4A70-EDDA-E879-75AFC06618A9}"/>
              </a:ext>
            </a:extLst>
          </p:cNvPr>
          <p:cNvSpPr txBox="1"/>
          <p:nvPr/>
        </p:nvSpPr>
        <p:spPr>
          <a:xfrm>
            <a:off x="2067773" y="6040272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96%</a:t>
            </a:r>
            <a:endParaRPr lang="es-CO" sz="120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1EFF7CD-3AED-8BB8-23CB-F1BC4EAFB9CE}"/>
              </a:ext>
            </a:extLst>
          </p:cNvPr>
          <p:cNvSpPr txBox="1"/>
          <p:nvPr/>
        </p:nvSpPr>
        <p:spPr>
          <a:xfrm>
            <a:off x="3437854" y="6054172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58%</a:t>
            </a:r>
            <a:endParaRPr lang="es-CO" sz="120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9B9FCF7-632F-575A-C26C-7F8D88C69826}"/>
              </a:ext>
            </a:extLst>
          </p:cNvPr>
          <p:cNvSpPr txBox="1"/>
          <p:nvPr/>
        </p:nvSpPr>
        <p:spPr>
          <a:xfrm>
            <a:off x="4927068" y="6054172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12%</a:t>
            </a:r>
            <a:endParaRPr lang="es-CO" sz="120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FF2E7AF-36C9-E73D-B9FD-DC1753AF5D65}"/>
              </a:ext>
            </a:extLst>
          </p:cNvPr>
          <p:cNvSpPr txBox="1"/>
          <p:nvPr/>
        </p:nvSpPr>
        <p:spPr>
          <a:xfrm>
            <a:off x="6455391" y="6038038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100%</a:t>
            </a:r>
            <a:endParaRPr lang="es-CO" sz="1200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4BA33AD-BACC-899F-17AA-E09271277EF8}"/>
              </a:ext>
            </a:extLst>
          </p:cNvPr>
          <p:cNvSpPr txBox="1"/>
          <p:nvPr/>
        </p:nvSpPr>
        <p:spPr>
          <a:xfrm>
            <a:off x="7958666" y="6040270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0%</a:t>
            </a:r>
            <a:endParaRPr lang="es-CO" sz="120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D31B8015-3950-A9AE-5F40-A5A536E998F7}"/>
              </a:ext>
            </a:extLst>
          </p:cNvPr>
          <p:cNvSpPr txBox="1"/>
          <p:nvPr/>
        </p:nvSpPr>
        <p:spPr>
          <a:xfrm>
            <a:off x="9484225" y="6041905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36%</a:t>
            </a:r>
            <a:endParaRPr lang="es-CO" sz="120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D7E178F-922B-6108-366D-33B28CEF21BB}"/>
              </a:ext>
            </a:extLst>
          </p:cNvPr>
          <p:cNvSpPr txBox="1"/>
          <p:nvPr/>
        </p:nvSpPr>
        <p:spPr>
          <a:xfrm>
            <a:off x="10882435" y="6040271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12%</a:t>
            </a:r>
            <a:endParaRPr lang="es-CO" sz="1200"/>
          </a:p>
        </p:txBody>
      </p:sp>
    </p:spTree>
    <p:extLst>
      <p:ext uri="{BB962C8B-B14F-4D97-AF65-F5344CB8AC3E}">
        <p14:creationId xmlns:p14="http://schemas.microsoft.com/office/powerpoint/2010/main" val="181941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Ejercicio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51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986204C5-37C3-3672-F78C-FBD71EB8A4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736415" y="4877596"/>
            <a:ext cx="1633789" cy="163378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02A410A-3B82-B301-0C3B-C348962527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684108" y="4641929"/>
            <a:ext cx="1869456" cy="186945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26844C-D828-C65D-1D22-5E0192AE91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4085436" y="4906690"/>
            <a:ext cx="1725084" cy="172508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B26905B-59D6-EBEC-BE84-BAFE8229F80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054209" y="4967447"/>
            <a:ext cx="2070415" cy="15439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8C9AE6-2813-B5C0-73BF-4D0DCA18FA1E}"/>
              </a:ext>
            </a:extLst>
          </p:cNvPr>
          <p:cNvSpPr txBox="1"/>
          <p:nvPr/>
        </p:nvSpPr>
        <p:spPr>
          <a:xfrm>
            <a:off x="821796" y="1859339"/>
            <a:ext cx="268268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Caso 1: </a:t>
            </a:r>
          </a:p>
          <a:p>
            <a:r>
              <a:rPr lang="es-MX" b="1"/>
              <a:t>Predicción de </a:t>
            </a:r>
            <a:r>
              <a:rPr lang="es-MX" b="1" err="1"/>
              <a:t>Churn</a:t>
            </a:r>
            <a:r>
              <a:rPr lang="es-MX" b="1"/>
              <a:t> de Clientes</a:t>
            </a:r>
          </a:p>
          <a:p>
            <a:r>
              <a:rPr lang="es-MX"/>
              <a:t>Predecir si un cliente dejará de utilizar los servicios de la empresa (</a:t>
            </a:r>
            <a:r>
              <a:rPr lang="es-MX" err="1"/>
              <a:t>churn</a:t>
            </a:r>
            <a:r>
              <a:rPr lang="es-MX"/>
              <a:t>) basado en variables como la duración de la relación, el uso mensual, el número de quejas, etc.</a:t>
            </a:r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68D08D-2C57-E94D-64EF-ADE30870D36B}"/>
              </a:ext>
            </a:extLst>
          </p:cNvPr>
          <p:cNvSpPr txBox="1"/>
          <p:nvPr/>
        </p:nvSpPr>
        <p:spPr>
          <a:xfrm>
            <a:off x="3759626" y="1858665"/>
            <a:ext cx="22733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Caso 2: </a:t>
            </a:r>
          </a:p>
          <a:p>
            <a:r>
              <a:rPr lang="es-MX" b="1"/>
              <a:t>Determinación de la Calidad del Servicio</a:t>
            </a:r>
            <a:br>
              <a:rPr lang="es-MX"/>
            </a:br>
            <a:r>
              <a:rPr lang="es-MX"/>
              <a:t>Predecir si un cliente reportará problemas con la calidad del servicio en función de la región, la cobertura de red, y la antigüedad del cliente.</a:t>
            </a:r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6EEFCA2-0737-31B5-72BA-4F306FEAC24E}"/>
              </a:ext>
            </a:extLst>
          </p:cNvPr>
          <p:cNvSpPr txBox="1"/>
          <p:nvPr/>
        </p:nvSpPr>
        <p:spPr>
          <a:xfrm>
            <a:off x="6495018" y="1858665"/>
            <a:ext cx="22733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Caso 3: </a:t>
            </a:r>
          </a:p>
          <a:p>
            <a:r>
              <a:rPr lang="es-MX" b="1"/>
              <a:t>Predicción del Ingreso Mensual de Prepago</a:t>
            </a:r>
            <a:br>
              <a:rPr lang="es-MX"/>
            </a:br>
            <a:r>
              <a:rPr lang="es-MX"/>
              <a:t>Estimar el ingreso mensual que generará el segmento prepago en el próximo trimestre, tomando en cuenta su ingreso histórico.</a:t>
            </a:r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69AB33-21D8-C43F-A00C-77B12AE3D54C}"/>
              </a:ext>
            </a:extLst>
          </p:cNvPr>
          <p:cNvSpPr txBox="1"/>
          <p:nvPr/>
        </p:nvSpPr>
        <p:spPr>
          <a:xfrm>
            <a:off x="9419500" y="1858664"/>
            <a:ext cx="22733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Caso 4: </a:t>
            </a:r>
          </a:p>
          <a:p>
            <a:r>
              <a:rPr lang="es-MX" b="1"/>
              <a:t>Estimación del Consumo Mensual de Datos</a:t>
            </a:r>
            <a:br>
              <a:rPr lang="es-MX"/>
            </a:br>
            <a:r>
              <a:rPr lang="es-MX"/>
              <a:t>Predecir la cantidad de datos móviles que un cliente consumirá el próximo mes basado en su historial de consumo, tipo de plan, y otros factores.</a:t>
            </a:r>
            <a:endParaRPr lang="es-CO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C270AE42-212E-67ED-8859-9793C7E6DBB5}"/>
              </a:ext>
            </a:extLst>
          </p:cNvPr>
          <p:cNvSpPr txBox="1">
            <a:spLocks/>
          </p:cNvSpPr>
          <p:nvPr/>
        </p:nvSpPr>
        <p:spPr>
          <a:xfrm>
            <a:off x="2879917" y="1088768"/>
            <a:ext cx="7230202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latin typeface="Arial" panose="020B0604020202020204" pitchFamily="34" charset="0"/>
              </a:rPr>
              <a:t>¿Qué modelo utilizaría en cada caso?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87144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BC082D-2487-8109-6975-8B3D68DA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8" y="83345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2" y="2045366"/>
            <a:ext cx="4250526" cy="1215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5B845C-EEC7-071A-A263-23F2416D90BD}"/>
              </a:ext>
            </a:extLst>
          </p:cNvPr>
          <p:cNvSpPr txBox="1"/>
          <p:nvPr/>
        </p:nvSpPr>
        <p:spPr>
          <a:xfrm>
            <a:off x="859648" y="3344387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Métricas de Desempeño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1420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3B4E0257-A345-A2D6-107C-5A2122BAC7D5}"/>
              </a:ext>
            </a:extLst>
          </p:cNvPr>
          <p:cNvSpPr/>
          <p:nvPr/>
        </p:nvSpPr>
        <p:spPr>
          <a:xfrm>
            <a:off x="235554" y="2155133"/>
            <a:ext cx="1878946" cy="556161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prueba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F3519C0-B870-8B74-E22E-CE709110D835}"/>
              </a:ext>
            </a:extLst>
          </p:cNvPr>
          <p:cNvSpPr/>
          <p:nvPr/>
        </p:nvSpPr>
        <p:spPr>
          <a:xfrm>
            <a:off x="235554" y="4438085"/>
            <a:ext cx="1878946" cy="556161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prueba</a:t>
            </a:r>
          </a:p>
        </p:txBody>
      </p:sp>
      <p:sp>
        <p:nvSpPr>
          <p:cNvPr id="70" name="Lágrima 69">
            <a:extLst>
              <a:ext uri="{FF2B5EF4-FFF2-40B4-BE49-F238E27FC236}">
                <a16:creationId xmlns:a16="http://schemas.microsoft.com/office/drawing/2014/main" id="{3207E935-91A5-01FC-7DEA-8A69952E6986}"/>
              </a:ext>
            </a:extLst>
          </p:cNvPr>
          <p:cNvSpPr/>
          <p:nvPr/>
        </p:nvSpPr>
        <p:spPr>
          <a:xfrm>
            <a:off x="2774916" y="1796619"/>
            <a:ext cx="1413808" cy="1161563"/>
          </a:xfrm>
          <a:prstGeom prst="teardrop">
            <a:avLst>
              <a:gd name="adj" fmla="val 10389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</a:t>
            </a:r>
            <a:r>
              <a:rPr lang="es-MX" sz="1600">
                <a:solidFill>
                  <a:srgbClr val="2A3446"/>
                </a:solidFill>
              </a:rPr>
              <a:t> A</a:t>
            </a:r>
            <a:endParaRPr lang="es-CO" sz="1600">
              <a:solidFill>
                <a:srgbClr val="2A3446"/>
              </a:solidFill>
            </a:endParaRPr>
          </a:p>
        </p:txBody>
      </p:sp>
      <p:sp>
        <p:nvSpPr>
          <p:cNvPr id="71" name="Flecha: a la derecha 70">
            <a:extLst>
              <a:ext uri="{FF2B5EF4-FFF2-40B4-BE49-F238E27FC236}">
                <a16:creationId xmlns:a16="http://schemas.microsoft.com/office/drawing/2014/main" id="{3613785A-4ABE-8684-FA3B-0AC56DA97C8C}"/>
              </a:ext>
            </a:extLst>
          </p:cNvPr>
          <p:cNvSpPr/>
          <p:nvPr/>
        </p:nvSpPr>
        <p:spPr>
          <a:xfrm>
            <a:off x="2214482" y="2178091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2" name="Lágrima 71">
            <a:extLst>
              <a:ext uri="{FF2B5EF4-FFF2-40B4-BE49-F238E27FC236}">
                <a16:creationId xmlns:a16="http://schemas.microsoft.com/office/drawing/2014/main" id="{ABC336CC-64F5-448F-957F-606C6E99EC4A}"/>
              </a:ext>
            </a:extLst>
          </p:cNvPr>
          <p:cNvSpPr/>
          <p:nvPr/>
        </p:nvSpPr>
        <p:spPr>
          <a:xfrm>
            <a:off x="2774916" y="4107003"/>
            <a:ext cx="1413808" cy="1161563"/>
          </a:xfrm>
          <a:prstGeom prst="teardrop">
            <a:avLst>
              <a:gd name="adj" fmla="val 10389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</a:t>
            </a:r>
            <a:r>
              <a:rPr lang="es-MX" sz="1600">
                <a:solidFill>
                  <a:srgbClr val="2A3446"/>
                </a:solidFill>
              </a:rPr>
              <a:t> B</a:t>
            </a:r>
            <a:endParaRPr lang="es-CO" sz="1600">
              <a:solidFill>
                <a:srgbClr val="2A3446"/>
              </a:solidFill>
            </a:endParaRPr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F24AE0AB-939E-0666-65EA-3BA852ECCC42}"/>
              </a:ext>
            </a:extLst>
          </p:cNvPr>
          <p:cNvSpPr/>
          <p:nvPr/>
        </p:nvSpPr>
        <p:spPr>
          <a:xfrm>
            <a:off x="2214482" y="4488475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E2C8E1EE-CF92-FD02-6B57-6B1614D37F38}"/>
              </a:ext>
            </a:extLst>
          </p:cNvPr>
          <p:cNvSpPr/>
          <p:nvPr/>
        </p:nvSpPr>
        <p:spPr>
          <a:xfrm>
            <a:off x="6510174" y="4412742"/>
            <a:ext cx="1878946" cy="556161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prueba</a:t>
            </a:r>
          </a:p>
        </p:txBody>
      </p:sp>
      <p:sp>
        <p:nvSpPr>
          <p:cNvPr id="75" name="Lágrima 74">
            <a:extLst>
              <a:ext uri="{FF2B5EF4-FFF2-40B4-BE49-F238E27FC236}">
                <a16:creationId xmlns:a16="http://schemas.microsoft.com/office/drawing/2014/main" id="{5C55A1D2-1CD8-6E90-9471-1CED76D5F828}"/>
              </a:ext>
            </a:extLst>
          </p:cNvPr>
          <p:cNvSpPr/>
          <p:nvPr/>
        </p:nvSpPr>
        <p:spPr>
          <a:xfrm>
            <a:off x="9049536" y="4081660"/>
            <a:ext cx="1413808" cy="1161563"/>
          </a:xfrm>
          <a:prstGeom prst="teardrop">
            <a:avLst>
              <a:gd name="adj" fmla="val 10389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</a:t>
            </a:r>
            <a:r>
              <a:rPr lang="es-MX" sz="1600">
                <a:solidFill>
                  <a:srgbClr val="2A3446"/>
                </a:solidFill>
              </a:rPr>
              <a:t> D</a:t>
            </a:r>
            <a:endParaRPr lang="es-CO" sz="1600">
              <a:solidFill>
                <a:srgbClr val="2A3446"/>
              </a:solidFill>
            </a:endParaRPr>
          </a:p>
        </p:txBody>
      </p:sp>
      <p:sp>
        <p:nvSpPr>
          <p:cNvPr id="76" name="Flecha: a la derecha 75">
            <a:extLst>
              <a:ext uri="{FF2B5EF4-FFF2-40B4-BE49-F238E27FC236}">
                <a16:creationId xmlns:a16="http://schemas.microsoft.com/office/drawing/2014/main" id="{B7326F06-1E80-B27F-4C2F-600E2690F20A}"/>
              </a:ext>
            </a:extLst>
          </p:cNvPr>
          <p:cNvSpPr/>
          <p:nvPr/>
        </p:nvSpPr>
        <p:spPr>
          <a:xfrm>
            <a:off x="8489102" y="4463132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D117217A-ACB4-C137-21C1-6D8A24859FC9}"/>
              </a:ext>
            </a:extLst>
          </p:cNvPr>
          <p:cNvSpPr/>
          <p:nvPr/>
        </p:nvSpPr>
        <p:spPr>
          <a:xfrm>
            <a:off x="6510174" y="2102358"/>
            <a:ext cx="1878946" cy="556161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prueba</a:t>
            </a:r>
          </a:p>
        </p:txBody>
      </p:sp>
      <p:sp>
        <p:nvSpPr>
          <p:cNvPr id="78" name="Lágrima 77">
            <a:extLst>
              <a:ext uri="{FF2B5EF4-FFF2-40B4-BE49-F238E27FC236}">
                <a16:creationId xmlns:a16="http://schemas.microsoft.com/office/drawing/2014/main" id="{E3E6EB13-0981-C8BE-FCCB-A54EEFA6E156}"/>
              </a:ext>
            </a:extLst>
          </p:cNvPr>
          <p:cNvSpPr/>
          <p:nvPr/>
        </p:nvSpPr>
        <p:spPr>
          <a:xfrm>
            <a:off x="9049536" y="1771276"/>
            <a:ext cx="1413808" cy="1161563"/>
          </a:xfrm>
          <a:prstGeom prst="teardrop">
            <a:avLst>
              <a:gd name="adj" fmla="val 10389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</a:t>
            </a:r>
            <a:r>
              <a:rPr lang="es-MX" sz="1600">
                <a:solidFill>
                  <a:srgbClr val="2A3446"/>
                </a:solidFill>
              </a:rPr>
              <a:t> C</a:t>
            </a:r>
            <a:endParaRPr lang="es-CO" sz="1600">
              <a:solidFill>
                <a:srgbClr val="2A3446"/>
              </a:solidFill>
            </a:endParaRPr>
          </a:p>
        </p:txBody>
      </p:sp>
      <p:sp>
        <p:nvSpPr>
          <p:cNvPr id="79" name="Flecha: a la derecha 78">
            <a:extLst>
              <a:ext uri="{FF2B5EF4-FFF2-40B4-BE49-F238E27FC236}">
                <a16:creationId xmlns:a16="http://schemas.microsoft.com/office/drawing/2014/main" id="{13091D50-CCC4-1353-548D-E3DD23F87762}"/>
              </a:ext>
            </a:extLst>
          </p:cNvPr>
          <p:cNvSpPr/>
          <p:nvPr/>
        </p:nvSpPr>
        <p:spPr>
          <a:xfrm>
            <a:off x="8489102" y="2152748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35496BC4-9A16-FD13-5078-5FA8EEA6621E}"/>
              </a:ext>
            </a:extLst>
          </p:cNvPr>
          <p:cNvSpPr/>
          <p:nvPr/>
        </p:nvSpPr>
        <p:spPr>
          <a:xfrm rot="16200000">
            <a:off x="4315864" y="2253647"/>
            <a:ext cx="1396194" cy="3591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3FBC11CD-9A7F-48D0-7966-24EBCCFE472E}"/>
              </a:ext>
            </a:extLst>
          </p:cNvPr>
          <p:cNvSpPr/>
          <p:nvPr/>
        </p:nvSpPr>
        <p:spPr>
          <a:xfrm rot="16200000">
            <a:off x="4725144" y="2253645"/>
            <a:ext cx="1396195" cy="35913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82" name="Flecha: a la derecha 81">
            <a:extLst>
              <a:ext uri="{FF2B5EF4-FFF2-40B4-BE49-F238E27FC236}">
                <a16:creationId xmlns:a16="http://schemas.microsoft.com/office/drawing/2014/main" id="{DB1774C0-5232-267B-93D8-1C19170D3DE2}"/>
              </a:ext>
            </a:extLst>
          </p:cNvPr>
          <p:cNvSpPr/>
          <p:nvPr/>
        </p:nvSpPr>
        <p:spPr>
          <a:xfrm>
            <a:off x="4287098" y="2177279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AFF63CD8-53A2-02C7-CA57-579053AC1DCE}"/>
              </a:ext>
            </a:extLst>
          </p:cNvPr>
          <p:cNvSpPr/>
          <p:nvPr/>
        </p:nvSpPr>
        <p:spPr>
          <a:xfrm rot="16200000">
            <a:off x="4315865" y="4533403"/>
            <a:ext cx="1396194" cy="3591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7764A6EF-7F9E-90ED-6CD6-61F30EA61CB1}"/>
              </a:ext>
            </a:extLst>
          </p:cNvPr>
          <p:cNvSpPr/>
          <p:nvPr/>
        </p:nvSpPr>
        <p:spPr>
          <a:xfrm rot="16200000">
            <a:off x="4725145" y="4533401"/>
            <a:ext cx="1396195" cy="35913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89" name="Flecha: a la derecha 88">
            <a:extLst>
              <a:ext uri="{FF2B5EF4-FFF2-40B4-BE49-F238E27FC236}">
                <a16:creationId xmlns:a16="http://schemas.microsoft.com/office/drawing/2014/main" id="{301073DB-1476-9C08-9F5C-43846787978C}"/>
              </a:ext>
            </a:extLst>
          </p:cNvPr>
          <p:cNvSpPr/>
          <p:nvPr/>
        </p:nvSpPr>
        <p:spPr>
          <a:xfrm>
            <a:off x="4287099" y="4457035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4AE6970A-A64D-231A-22CE-EEA77C8CA917}"/>
              </a:ext>
            </a:extLst>
          </p:cNvPr>
          <p:cNvSpPr/>
          <p:nvPr/>
        </p:nvSpPr>
        <p:spPr>
          <a:xfrm rot="16200000">
            <a:off x="10582090" y="2055176"/>
            <a:ext cx="1396194" cy="3591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91" name="Rectángulo: esquinas redondeadas 90">
            <a:extLst>
              <a:ext uri="{FF2B5EF4-FFF2-40B4-BE49-F238E27FC236}">
                <a16:creationId xmlns:a16="http://schemas.microsoft.com/office/drawing/2014/main" id="{ED15FE60-276E-0A4F-02C6-6428FC383EC1}"/>
              </a:ext>
            </a:extLst>
          </p:cNvPr>
          <p:cNvSpPr/>
          <p:nvPr/>
        </p:nvSpPr>
        <p:spPr>
          <a:xfrm rot="16200000">
            <a:off x="10991370" y="2055174"/>
            <a:ext cx="1396195" cy="35913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92" name="Flecha: a la derecha 91">
            <a:extLst>
              <a:ext uri="{FF2B5EF4-FFF2-40B4-BE49-F238E27FC236}">
                <a16:creationId xmlns:a16="http://schemas.microsoft.com/office/drawing/2014/main" id="{8783941D-D02B-7EA0-CA15-C2359DD53F35}"/>
              </a:ext>
            </a:extLst>
          </p:cNvPr>
          <p:cNvSpPr/>
          <p:nvPr/>
        </p:nvSpPr>
        <p:spPr>
          <a:xfrm>
            <a:off x="10553324" y="1978808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A42267F0-834C-5E5A-BD03-E671C91DE7E6}"/>
              </a:ext>
            </a:extLst>
          </p:cNvPr>
          <p:cNvSpPr/>
          <p:nvPr/>
        </p:nvSpPr>
        <p:spPr>
          <a:xfrm rot="16200000">
            <a:off x="10582090" y="4508060"/>
            <a:ext cx="1396194" cy="3591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94" name="Rectángulo: esquinas redondeadas 93">
            <a:extLst>
              <a:ext uri="{FF2B5EF4-FFF2-40B4-BE49-F238E27FC236}">
                <a16:creationId xmlns:a16="http://schemas.microsoft.com/office/drawing/2014/main" id="{98976D03-6312-4164-A7D5-5EC6995D58F9}"/>
              </a:ext>
            </a:extLst>
          </p:cNvPr>
          <p:cNvSpPr/>
          <p:nvPr/>
        </p:nvSpPr>
        <p:spPr>
          <a:xfrm rot="16200000">
            <a:off x="10991370" y="4508058"/>
            <a:ext cx="1396195" cy="35913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5BE60FB1-DC6E-1676-06A4-77AD372FE05E}"/>
              </a:ext>
            </a:extLst>
          </p:cNvPr>
          <p:cNvSpPr/>
          <p:nvPr/>
        </p:nvSpPr>
        <p:spPr>
          <a:xfrm>
            <a:off x="10553324" y="4431692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69FBD260-9B92-28A8-8F7D-22DD33121100}"/>
              </a:ext>
            </a:extLst>
          </p:cNvPr>
          <p:cNvSpPr txBox="1"/>
          <p:nvPr/>
        </p:nvSpPr>
        <p:spPr>
          <a:xfrm>
            <a:off x="4489630" y="5625834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/>
              <a:t>¿Cuál elegimos?</a:t>
            </a:r>
          </a:p>
        </p:txBody>
      </p:sp>
    </p:spTree>
    <p:extLst>
      <p:ext uri="{BB962C8B-B14F-4D97-AF65-F5344CB8AC3E}">
        <p14:creationId xmlns:p14="http://schemas.microsoft.com/office/powerpoint/2010/main" val="331077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1e9414b-70cd-4365-b0c8-6e8495b0b6b5">
      <Terms xmlns="http://schemas.microsoft.com/office/infopath/2007/PartnerControls"/>
    </lcf76f155ced4ddcb4097134ff3c332f>
    <TaxCatchAll xmlns="263cc75f-01cd-4772-8137-2381efc4936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4D0A7A7E32A0498B4CD9735388B9C6" ma:contentTypeVersion="15" ma:contentTypeDescription="Crear nuevo documento." ma:contentTypeScope="" ma:versionID="1876820204a603c6f35df7634c7e66f6">
  <xsd:schema xmlns:xsd="http://www.w3.org/2001/XMLSchema" xmlns:xs="http://www.w3.org/2001/XMLSchema" xmlns:p="http://schemas.microsoft.com/office/2006/metadata/properties" xmlns:ns2="31e9414b-70cd-4365-b0c8-6e8495b0b6b5" xmlns:ns3="263cc75f-01cd-4772-8137-2381efc49362" targetNamespace="http://schemas.microsoft.com/office/2006/metadata/properties" ma:root="true" ma:fieldsID="8052de8d2aab1b2d8b452dd0aa58e985" ns2:_="" ns3:_="">
    <xsd:import namespace="31e9414b-70cd-4365-b0c8-6e8495b0b6b5"/>
    <xsd:import namespace="263cc75f-01cd-4772-8137-2381efc493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e9414b-70cd-4365-b0c8-6e8495b0b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3ebd722c-8eea-4fa2-a257-8118360c8e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cc75f-01cd-4772-8137-2381efc4936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66187c7-fefa-4d1e-9a6d-0dfafd7d42d6}" ma:internalName="TaxCatchAll" ma:showField="CatchAllData" ma:web="263cc75f-01cd-4772-8137-2381efc493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5CED4C-0898-450D-BE2C-54930023C016}">
  <ds:schemaRefs>
    <ds:schemaRef ds:uri="263cc75f-01cd-4772-8137-2381efc49362"/>
    <ds:schemaRef ds:uri="31e9414b-70cd-4365-b0c8-6e8495b0b6b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C14B078-F6F7-4FCA-8762-5ED7BBB52D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2CEA54-4535-43AB-9748-A31723DBD46F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110</Slides>
  <Notes>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110</vt:i4>
      </vt:variant>
    </vt:vector>
  </HeadingPairs>
  <TitlesOfParts>
    <vt:vector size="11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ALEJANDRO MARTINEZ</dc:creator>
  <cp:revision>102</cp:revision>
  <dcterms:created xsi:type="dcterms:W3CDTF">2022-08-22T21:01:40Z</dcterms:created>
  <dcterms:modified xsi:type="dcterms:W3CDTF">2024-09-04T20:48:39Z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ff5729a-ff39-4b7a-8e70-b0a8c2b7be70_Enabled">
    <vt:lpwstr>true</vt:lpwstr>
  </property>
  <property fmtid="{D5CDD505-2E9C-101B-9397-08002B2CF9AE}" pid="3" name="MSIP_Label_bff5729a-ff39-4b7a-8e70-b0a8c2b7be70_SetDate">
    <vt:lpwstr>2023-08-24T21:48:01Z</vt:lpwstr>
  </property>
  <property fmtid="{D5CDD505-2E9C-101B-9397-08002B2CF9AE}" pid="4" name="MSIP_Label_bff5729a-ff39-4b7a-8e70-b0a8c2b7be70_Method">
    <vt:lpwstr>Privileged</vt:lpwstr>
  </property>
  <property fmtid="{D5CDD505-2E9C-101B-9397-08002B2CF9AE}" pid="5" name="MSIP_Label_bff5729a-ff39-4b7a-8e70-b0a8c2b7be70_Name">
    <vt:lpwstr>bff5729a-ff39-4b7a-8e70-b0a8c2b7be70</vt:lpwstr>
  </property>
  <property fmtid="{D5CDD505-2E9C-101B-9397-08002B2CF9AE}" pid="6" name="MSIP_Label_bff5729a-ff39-4b7a-8e70-b0a8c2b7be70_SiteId">
    <vt:lpwstr>9744600e-3e04-492e-baa1-25ec245c6f10</vt:lpwstr>
  </property>
  <property fmtid="{D5CDD505-2E9C-101B-9397-08002B2CF9AE}" pid="7" name="MSIP_Label_bff5729a-ff39-4b7a-8e70-b0a8c2b7be70_ActionId">
    <vt:lpwstr>03095844-76ba-471e-84bd-654a64b17962</vt:lpwstr>
  </property>
  <property fmtid="{D5CDD505-2E9C-101B-9397-08002B2CF9AE}" pid="8" name="MSIP_Label_bff5729a-ff39-4b7a-8e70-b0a8c2b7be70_ContentBits">
    <vt:lpwstr>2</vt:lpwstr>
  </property>
  <property fmtid="{D5CDD505-2E9C-101B-9397-08002B2CF9AE}" pid="9" name="ClassificationContentMarkingFooterLocations">
    <vt:lpwstr>Tema de Office:8</vt:lpwstr>
  </property>
  <property fmtid="{D5CDD505-2E9C-101B-9397-08002B2CF9AE}" pid="10" name="ClassificationContentMarkingFooterText">
    <vt:lpwstr>***Este documento está clasificado como USO INTERNO por TELEFÓNICA.
***This document is classified as INTERNAL USE by TELEFÓNICA.</vt:lpwstr>
  </property>
  <property fmtid="{D5CDD505-2E9C-101B-9397-08002B2CF9AE}" pid="11" name="ContentTypeId">
    <vt:lpwstr>0x010100B14D0A7A7E32A0498B4CD9735388B9C6</vt:lpwstr>
  </property>
  <property fmtid="{D5CDD505-2E9C-101B-9397-08002B2CF9AE}" pid="12" name="MediaServiceImageTags">
    <vt:lpwstr/>
  </property>
</Properties>
</file>